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46CF85C-F166-499C-A65E-624280212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0456B4A-780C-4241-A452-7F4C6C15CB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45E7F92-0E44-4DCC-8253-1193578F3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081-0029-4F53-8F74-880ABF16F46C}" type="datetimeFigureOut">
              <a:rPr lang="he-IL" smtClean="0"/>
              <a:t>כ"א/שבט/תשפ"ב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FAD0555-7E4E-4534-A97D-B469E1775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2EEF9A1-7074-477C-B8E5-5BBC374AA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143B-C7CC-474F-9CC0-36BF86B9DD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22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DBF86CD-408B-4AAA-B3ED-381880455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2433B39-59C5-4A82-B85B-25D69516D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3E8B13C-301C-42DF-A4F5-6ECF6EC09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081-0029-4F53-8F74-880ABF16F46C}" type="datetimeFigureOut">
              <a:rPr lang="he-IL" smtClean="0"/>
              <a:t>כ"א/שבט/תשפ"ב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3E7B47C-427D-441D-AF46-00EDAE4E3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12B9171-DE29-4C20-9A83-9E6263074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143B-C7CC-474F-9CC0-36BF86B9DD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866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E6702236-2735-4A77-94BB-F3087D441C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EA043FD-9E52-4473-8C8C-49BCECA98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9C41CC4-1683-4867-A0BB-41BC86CF8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081-0029-4F53-8F74-880ABF16F46C}" type="datetimeFigureOut">
              <a:rPr lang="he-IL" smtClean="0"/>
              <a:t>כ"א/שבט/תשפ"ב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8D9DCE9-52CB-435E-852C-447BFC7D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BBAA2D2-82ED-4CFE-82D5-73D0809A6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143B-C7CC-474F-9CC0-36BF86B9DD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308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0100FE7-CB35-45AF-989A-72A9D5C0C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3ECC326-7257-4320-8B63-F5ADB6DE1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FEC4C8B-B2B1-4CC5-9002-C897C430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081-0029-4F53-8F74-880ABF16F46C}" type="datetimeFigureOut">
              <a:rPr lang="he-IL" smtClean="0"/>
              <a:t>כ"א/שבט/תשפ"ב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68DBFDD-8C97-4CEF-959A-E883F0ED5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23AB7C0-9BEA-41B6-9767-6909AC6A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143B-C7CC-474F-9CC0-36BF86B9DD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017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E2B9DB7-0C84-473F-B309-D7E471C13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8600FF6-6A05-4BD4-81C7-C06313CA4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6F77A9F-7B28-4117-9E29-EDE84B2E2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081-0029-4F53-8F74-880ABF16F46C}" type="datetimeFigureOut">
              <a:rPr lang="he-IL" smtClean="0"/>
              <a:t>כ"א/שבט/תשפ"ב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1E97BA3-D10D-437E-81EE-B944170A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E3732DA-2BC9-4B49-84B4-71CD7D7AF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143B-C7CC-474F-9CC0-36BF86B9DD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38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E2F8030-45FC-4FC5-9EAB-19BD9D696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CB49B52-2167-414B-B0F6-94D32B32B0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69A4F65-C225-4CD2-B26E-933528265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332F743-09F7-46A9-840A-AB6050A55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081-0029-4F53-8F74-880ABF16F46C}" type="datetimeFigureOut">
              <a:rPr lang="he-IL" smtClean="0"/>
              <a:t>כ"א/שבט/תשפ"ב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B62C70A-C5EC-49D3-8A49-D9145FC4A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2040839-4FB9-4545-94E9-A4766849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143B-C7CC-474F-9CC0-36BF86B9DD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582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3050430-24F6-42CB-AC8B-673F3BC7F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FF4DD27-A081-41D1-9DF2-2FBD7B732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C83144D-BBDE-49DF-94B9-34DECE9C5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CBFD6796-9B10-4771-91AD-260A3F53C0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DDB63133-7D14-4A00-A33A-3FB46F91CC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125A9C00-1331-4F97-B68D-A2ED10B2C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081-0029-4F53-8F74-880ABF16F46C}" type="datetimeFigureOut">
              <a:rPr lang="he-IL" smtClean="0"/>
              <a:t>כ"א/שבט/תשפ"ב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0DCE91E1-3F95-4205-A152-DA70DEC62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A1E2EFF2-20A3-4918-83EB-8DFDB3FEB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143B-C7CC-474F-9CC0-36BF86B9DD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918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B7F2819-498E-4842-B3FA-F814CE84E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8513CCF-9AB0-4E18-93D9-76EAC3DE5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081-0029-4F53-8F74-880ABF16F46C}" type="datetimeFigureOut">
              <a:rPr lang="he-IL" smtClean="0"/>
              <a:t>כ"א/שבט/תשפ"ב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D6CE94B5-CC3F-4F2E-BB22-D6D1761F0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812A989-C2EA-47C1-8276-416DE89F4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143B-C7CC-474F-9CC0-36BF86B9DD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829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DA84AF59-42DF-4DF7-8DE1-D0EF22526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081-0029-4F53-8F74-880ABF16F46C}" type="datetimeFigureOut">
              <a:rPr lang="he-IL" smtClean="0"/>
              <a:t>כ"א/שבט/תשפ"ב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572A4B34-8293-4B88-BF22-2BBC44703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EC31C0F-B0D4-4F5A-AB77-9F0251F05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143B-C7CC-474F-9CC0-36BF86B9DD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929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D573157-50B0-4DF7-BD7F-7F81F8979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756189B-32F1-4097-A739-50CA26820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1FCE43D-177A-48BB-A81E-62BE806AC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39C1D11-CBF9-41BA-BC40-58508881E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081-0029-4F53-8F74-880ABF16F46C}" type="datetimeFigureOut">
              <a:rPr lang="he-IL" smtClean="0"/>
              <a:t>כ"א/שבט/תשפ"ב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C198C25-8587-4BF0-B462-31123D651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3DA0002-A180-4208-8A47-F69EF18D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143B-C7CC-474F-9CC0-36BF86B9DD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290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370B2ED-1E62-4CA4-861D-9C50CA3EE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F013A157-0F36-4142-A7D8-4DE798D0E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DF7A1C3-1264-4723-ACEC-FBBDE815B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2ACEAA3-EAE0-43AE-9453-0DAE37DB4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D081-0029-4F53-8F74-880ABF16F46C}" type="datetimeFigureOut">
              <a:rPr lang="he-IL" smtClean="0"/>
              <a:t>כ"א/שבט/תשפ"ב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705BAC7-FA47-44E0-820B-3401D6A4E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5005C2B-7C53-42B1-AF23-86D71289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143B-C7CC-474F-9CC0-36BF86B9DD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228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6597CC20-D096-43AE-9C26-26403B810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97C2B80-806C-49AB-8A5D-D9703EC96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FAC05CA-9E4B-4B2E-A947-5123978F4F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9D081-0029-4F53-8F74-880ABF16F46C}" type="datetimeFigureOut">
              <a:rPr lang="he-IL" smtClean="0"/>
              <a:t>כ"א/שבט/תשפ"ב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5C73916-05A6-4286-B8FB-BDAFD89DD8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73CD548-B100-4F0A-B204-C4534C064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B143B-C7CC-474F-9CC0-36BF86B9DD6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831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8" name="Picture 4" descr="חולמים בהקיץ: מהו דמיון מודרך ואיך הוא יכול לסייע לכם? - עכשיו 14">
            <a:extLst>
              <a:ext uri="{FF2B5EF4-FFF2-40B4-BE49-F238E27FC236}">
                <a16:creationId xmlns:a16="http://schemas.microsoft.com/office/drawing/2014/main" id="{C12EF27F-2AC9-48D8-8387-33038F7EB8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02" b="1044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1F8FE4F5-37A5-4401-AA50-6C8A4407502C}"/>
              </a:ext>
            </a:extLst>
          </p:cNvPr>
          <p:cNvSpPr txBox="1"/>
          <p:nvPr/>
        </p:nvSpPr>
        <p:spPr>
          <a:xfrm>
            <a:off x="4208980" y="2275726"/>
            <a:ext cx="798302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he-IL" sz="26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תארו את המקום שבו הייתן רוצות להיות עכשיו, תכתבו את האנשים הנמצאים בסביבה זו, מה אתן רואות סביבכן, ריחות שאתן מריחות, טעמים, כל מה שעולה על דעתכן.</a:t>
            </a:r>
            <a:endParaRPr lang="en-US" sz="26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0669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תקציר של לימודי משפחה-1 תשף.ב אסתר">
            <a:extLst>
              <a:ext uri="{FF2B5EF4-FFF2-40B4-BE49-F238E27FC236}">
                <a16:creationId xmlns:a16="http://schemas.microsoft.com/office/drawing/2014/main" id="{3127A619-AE0E-4757-9DDE-4945D6BB2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C079697-263B-47DC-B4FF-DCA8A7E8E92A}"/>
              </a:ext>
            </a:extLst>
          </p:cNvPr>
          <p:cNvSpPr txBox="1"/>
          <p:nvPr/>
        </p:nvSpPr>
        <p:spPr>
          <a:xfrm>
            <a:off x="4171307" y="2371618"/>
            <a:ext cx="532372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תביאו חפץ שמזכיר לכם/ן תרבות/משפחה.</a:t>
            </a:r>
          </a:p>
          <a:p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תסבירו מה משמעות החפץ עבורכם/ן</a:t>
            </a:r>
          </a:p>
        </p:txBody>
      </p:sp>
    </p:spTree>
    <p:extLst>
      <p:ext uri="{BB962C8B-B14F-4D97-AF65-F5344CB8AC3E}">
        <p14:creationId xmlns:p14="http://schemas.microsoft.com/office/powerpoint/2010/main" val="1409464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Right Triangle 76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6" name="Picture 4" descr="טיפול בדמיון מודרך - מהם היתרונות שלו ובאלה מקרים נשתמש בהם | אמיר קרו">
            <a:extLst>
              <a:ext uri="{FF2B5EF4-FFF2-40B4-BE49-F238E27FC236}">
                <a16:creationId xmlns:a16="http://schemas.microsoft.com/office/drawing/2014/main" id="{DB73BD34-9751-4224-904E-7C2F6E0EE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6216" y="1249680"/>
            <a:ext cx="5389518" cy="494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C5DE62E-A992-454A-BF57-7122E8DCCC9A}"/>
              </a:ext>
            </a:extLst>
          </p:cNvPr>
          <p:cNvSpPr txBox="1"/>
          <p:nvPr/>
        </p:nvSpPr>
        <p:spPr>
          <a:xfrm>
            <a:off x="6729573" y="924559"/>
            <a:ext cx="4304187" cy="1472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>
              <a:lnSpc>
                <a:spcPct val="107000"/>
              </a:lnSpc>
              <a:spcAft>
                <a:spcPts val="800"/>
              </a:spcAft>
            </a:pPr>
            <a:r>
              <a:rPr lang="he-IL" sz="2600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תביאו</a:t>
            </a:r>
            <a:r>
              <a:rPr lang="he-IL" sz="26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חפץ או דבר כלשהוא משמעותי בשבילכם/ן.</a:t>
            </a:r>
          </a:p>
          <a:p>
            <a:pPr lvl="0" algn="r" rtl="1">
              <a:lnSpc>
                <a:spcPct val="107000"/>
              </a:lnSpc>
              <a:spcAft>
                <a:spcPts val="800"/>
              </a:spcAft>
            </a:pPr>
            <a:r>
              <a:rPr lang="he-IL" sz="2600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ספרו</a:t>
            </a:r>
            <a:r>
              <a:rPr lang="he-IL" sz="26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למה הוא חשוב ומשמעותי.</a:t>
            </a:r>
            <a:endParaRPr lang="en-US" sz="26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3937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חולמים בהקיץ: מהו דמיון מודרך ואיך הוא יכול לסייע לכם? - עכשיו 14">
            <a:extLst>
              <a:ext uri="{FF2B5EF4-FFF2-40B4-BE49-F238E27FC236}">
                <a16:creationId xmlns:a16="http://schemas.microsoft.com/office/drawing/2014/main" id="{AE7D0BE9-D9E5-472D-A3F3-19A66ACCD0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02" b="1044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995E64F1-799D-45D5-B0A6-361DC44A7D9A}"/>
              </a:ext>
            </a:extLst>
          </p:cNvPr>
          <p:cNvSpPr txBox="1"/>
          <p:nvPr/>
        </p:nvSpPr>
        <p:spPr>
          <a:xfrm>
            <a:off x="4541178" y="1954144"/>
            <a:ext cx="7525934" cy="33557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כל אחת תחשוב על הפעם הראשונה שפגשה מישהו, ותכתוב מה הסיקה לגביו מהפגישה הראשונה והאם אכן המסקנות היו נכונות גם לאחר היכרות מעמיקה, או ששינתה את דעתה?</a:t>
            </a:r>
            <a:endParaRPr lang="en-US" sz="18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b="1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שאלות מסייעות: </a:t>
            </a:r>
            <a:endParaRPr lang="en-US" sz="1800" b="1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מה חשבתי עליו מבחינה חיצונית?</a:t>
            </a:r>
            <a:endParaRPr lang="en-US" sz="18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מה הסקתי לגבי האישיות שלו?</a:t>
            </a:r>
            <a:endParaRPr lang="en-US" sz="18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האם חשבתי שזה מישהו שאתחבר אליו או לא? למה?</a:t>
            </a:r>
            <a:endParaRPr lang="en-US" sz="18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תנסנה לחשוב לגבי כל מה שפירטתן אם וכיצד זה השתנה בהמשך...</a:t>
            </a:r>
            <a:endParaRPr lang="en-US" sz="18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2E42D3C1-0C75-4BE9-81C3-AA2E5DAD432C}"/>
              </a:ext>
            </a:extLst>
          </p:cNvPr>
          <p:cNvSpPr txBox="1"/>
          <p:nvPr/>
        </p:nvSpPr>
        <p:spPr>
          <a:xfrm>
            <a:off x="5774076" y="304800"/>
            <a:ext cx="39896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חוויה אישית</a:t>
            </a: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1817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חולמים בהקיץ: מהו דמיון מודרך ואיך הוא יכול לסייע לכם? - עכשיו 14">
            <a:extLst>
              <a:ext uri="{FF2B5EF4-FFF2-40B4-BE49-F238E27FC236}">
                <a16:creationId xmlns:a16="http://schemas.microsoft.com/office/drawing/2014/main" id="{AE7D0BE9-D9E5-472D-A3F3-19A66ACCD0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02" b="1044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DDA31345-2B06-410E-99AA-E3E940F6D6CE}"/>
              </a:ext>
            </a:extLst>
          </p:cNvPr>
          <p:cNvSpPr txBox="1"/>
          <p:nvPr/>
        </p:nvSpPr>
        <p:spPr>
          <a:xfrm>
            <a:off x="5095982" y="1097280"/>
            <a:ext cx="6120658" cy="30519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b="1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לפתוח </a:t>
            </a:r>
            <a:r>
              <a:rPr lang="en-US" sz="1800" b="1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MENTIMENTAL</a:t>
            </a:r>
            <a:r>
              <a:rPr lang="he-IL" sz="1800" b="1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:</a:t>
            </a:r>
          </a:p>
          <a:p>
            <a:pPr marL="285750" lvl="0" indent="-285750" algn="r" rt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4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לכתוב מלים של איך את מגיב/ה במצבי לחץ במבחנים</a:t>
            </a:r>
            <a:endParaRPr lang="en-US" sz="24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285750" indent="-285750" algn="r" rt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4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מה עולה לך בראש כשאת/ה שומע/ת את המלים פחד/חרדה</a:t>
            </a:r>
            <a:endParaRPr lang="en-US" sz="24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285750" indent="-285750" algn="r" rtl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400" dirty="0"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מה המאכל האהוב עליך?</a:t>
            </a:r>
            <a:endParaRPr lang="en-US" sz="2400" dirty="0">
              <a:effectLst/>
              <a:latin typeface="David" panose="020E0502060401010101" pitchFamily="34" charset="-79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5927224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170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Asmaa Abu Hamam</dc:creator>
  <cp:lastModifiedBy>asmaa abu hamam</cp:lastModifiedBy>
  <cp:revision>14</cp:revision>
  <dcterms:created xsi:type="dcterms:W3CDTF">2022-01-16T15:52:41Z</dcterms:created>
  <dcterms:modified xsi:type="dcterms:W3CDTF">2022-01-23T09:00:46Z</dcterms:modified>
</cp:coreProperties>
</file>