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256" r:id="rId2"/>
    <p:sldId id="267" r:id="rId3"/>
    <p:sldId id="272" r:id="rId4"/>
    <p:sldId id="275" r:id="rId5"/>
    <p:sldId id="257" r:id="rId6"/>
    <p:sldId id="276" r:id="rId7"/>
    <p:sldId id="270" r:id="rId8"/>
    <p:sldId id="273" r:id="rId9"/>
    <p:sldId id="269" r:id="rId10"/>
    <p:sldId id="259" r:id="rId11"/>
    <p:sldId id="258" r:id="rId12"/>
    <p:sldId id="274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D76AC-7051-405B-8E86-04B2544FDCD2}" v="159" dt="2023-05-02T12:04:47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 Hatzofe" userId="bc442114-2a2e-40dc-bc96-b11012ed710e" providerId="ADAL" clId="{E59D76AC-7051-405B-8E86-04B2544FDCD2}"/>
    <pc:docChg chg="undo custSel addSld delSld modSld sldOrd">
      <pc:chgData name="Yuli Hatzofe" userId="bc442114-2a2e-40dc-bc96-b11012ed710e" providerId="ADAL" clId="{E59D76AC-7051-405B-8E86-04B2544FDCD2}" dt="2023-05-02T12:06:27.539" v="2891" actId="20577"/>
      <pc:docMkLst>
        <pc:docMk/>
      </pc:docMkLst>
      <pc:sldChg chg="delSp modSp mod">
        <pc:chgData name="Yuli Hatzofe" userId="bc442114-2a2e-40dc-bc96-b11012ed710e" providerId="ADAL" clId="{E59D76AC-7051-405B-8E86-04B2544FDCD2}" dt="2023-05-02T11:33:55.918" v="1634" actId="113"/>
        <pc:sldMkLst>
          <pc:docMk/>
          <pc:sldMk cId="2713884010" sldId="256"/>
        </pc:sldMkLst>
        <pc:spChg chg="mod">
          <ac:chgData name="Yuli Hatzofe" userId="bc442114-2a2e-40dc-bc96-b11012ed710e" providerId="ADAL" clId="{E59D76AC-7051-405B-8E86-04B2544FDCD2}" dt="2023-05-02T11:33:55.918" v="1634" actId="113"/>
          <ac:spMkLst>
            <pc:docMk/>
            <pc:sldMk cId="2713884010" sldId="256"/>
            <ac:spMk id="2" creationId="{6A3821A2-44A9-939E-1BBB-B1BBD2A1C68A}"/>
          </ac:spMkLst>
        </pc:spChg>
        <pc:spChg chg="mod">
          <ac:chgData name="Yuli Hatzofe" userId="bc442114-2a2e-40dc-bc96-b11012ed710e" providerId="ADAL" clId="{E59D76AC-7051-405B-8E86-04B2544FDCD2}" dt="2023-05-02T11:33:50.940" v="1633" actId="2711"/>
          <ac:spMkLst>
            <pc:docMk/>
            <pc:sldMk cId="2713884010" sldId="256"/>
            <ac:spMk id="3" creationId="{AD449B56-4908-0400-ACE8-2071178D863A}"/>
          </ac:spMkLst>
        </pc:spChg>
        <pc:picChg chg="del">
          <ac:chgData name="Yuli Hatzofe" userId="bc442114-2a2e-40dc-bc96-b11012ed710e" providerId="ADAL" clId="{E59D76AC-7051-405B-8E86-04B2544FDCD2}" dt="2023-05-02T09:06:11.848" v="0" actId="478"/>
          <ac:picMkLst>
            <pc:docMk/>
            <pc:sldMk cId="2713884010" sldId="256"/>
            <ac:picMk id="5" creationId="{81D79416-F6AE-C515-90EE-055A46E46FD4}"/>
          </ac:picMkLst>
        </pc:picChg>
      </pc:sldChg>
      <pc:sldChg chg="addSp delSp modSp mod">
        <pc:chgData name="Yuli Hatzofe" userId="bc442114-2a2e-40dc-bc96-b11012ed710e" providerId="ADAL" clId="{E59D76AC-7051-405B-8E86-04B2544FDCD2}" dt="2023-05-02T12:01:10.073" v="2712" actId="21"/>
        <pc:sldMkLst>
          <pc:docMk/>
          <pc:sldMk cId="2579272114" sldId="257"/>
        </pc:sldMkLst>
        <pc:spChg chg="mod">
          <ac:chgData name="Yuli Hatzofe" userId="bc442114-2a2e-40dc-bc96-b11012ed710e" providerId="ADAL" clId="{E59D76AC-7051-405B-8E86-04B2544FDCD2}" dt="2023-05-02T11:34:23.073" v="1638" actId="2711"/>
          <ac:spMkLst>
            <pc:docMk/>
            <pc:sldMk cId="2579272114" sldId="257"/>
            <ac:spMk id="2" creationId="{28170DAE-3718-3AB3-ED42-8AD394C3EF58}"/>
          </ac:spMkLst>
        </pc:spChg>
        <pc:spChg chg="mod">
          <ac:chgData name="Yuli Hatzofe" userId="bc442114-2a2e-40dc-bc96-b11012ed710e" providerId="ADAL" clId="{E59D76AC-7051-405B-8E86-04B2544FDCD2}" dt="2023-05-02T11:34:23.073" v="1638" actId="2711"/>
          <ac:spMkLst>
            <pc:docMk/>
            <pc:sldMk cId="2579272114" sldId="257"/>
            <ac:spMk id="49" creationId="{9663BDD8-36FC-48B0-8862-3B51BE4F77DA}"/>
          </ac:spMkLst>
        </pc:spChg>
        <pc:spChg chg="mod">
          <ac:chgData name="Yuli Hatzofe" userId="bc442114-2a2e-40dc-bc96-b11012ed710e" providerId="ADAL" clId="{E59D76AC-7051-405B-8E86-04B2544FDCD2}" dt="2023-05-02T11:34:23.073" v="1638" actId="2711"/>
          <ac:spMkLst>
            <pc:docMk/>
            <pc:sldMk cId="2579272114" sldId="257"/>
            <ac:spMk id="84" creationId="{63D6C682-FD57-4DF7-854F-DD140E1E29B3}"/>
          </ac:spMkLst>
        </pc:spChg>
        <pc:grpChg chg="mod">
          <ac:chgData name="Yuli Hatzofe" userId="bc442114-2a2e-40dc-bc96-b11012ed710e" providerId="ADAL" clId="{E59D76AC-7051-405B-8E86-04B2544FDCD2}" dt="2023-05-02T11:34:23.073" v="1638" actId="2711"/>
          <ac:grpSpMkLst>
            <pc:docMk/>
            <pc:sldMk cId="2579272114" sldId="257"/>
            <ac:grpSpMk id="51" creationId="{C15A19D0-2BD2-47E7-A51B-B8083A14E791}"/>
          </ac:grpSpMkLst>
        </pc:grpChg>
        <pc:graphicFrameChg chg="mod">
          <ac:chgData name="Yuli Hatzofe" userId="bc442114-2a2e-40dc-bc96-b11012ed710e" providerId="ADAL" clId="{E59D76AC-7051-405B-8E86-04B2544FDCD2}" dt="2023-05-02T11:58:21.604" v="2590" actId="20577"/>
          <ac:graphicFrameMkLst>
            <pc:docMk/>
            <pc:sldMk cId="2579272114" sldId="257"/>
            <ac:graphicFrameMk id="5" creationId="{4832368B-01C7-268B-C838-BCCE18632321}"/>
          </ac:graphicFrameMkLst>
        </pc:graphicFrameChg>
        <pc:picChg chg="mod">
          <ac:chgData name="Yuli Hatzofe" userId="bc442114-2a2e-40dc-bc96-b11012ed710e" providerId="ADAL" clId="{E59D76AC-7051-405B-8E86-04B2544FDCD2}" dt="2023-05-02T11:34:23.073" v="1638" actId="2711"/>
          <ac:picMkLst>
            <pc:docMk/>
            <pc:sldMk cId="2579272114" sldId="257"/>
            <ac:picMk id="4" creationId="{F4547262-F7DF-2D34-FC36-B850B52082C0}"/>
          </ac:picMkLst>
        </pc:picChg>
        <pc:picChg chg="add del mod">
          <ac:chgData name="Yuli Hatzofe" userId="bc442114-2a2e-40dc-bc96-b11012ed710e" providerId="ADAL" clId="{E59D76AC-7051-405B-8E86-04B2544FDCD2}" dt="2023-05-02T12:01:10.073" v="2712" actId="21"/>
          <ac:picMkLst>
            <pc:docMk/>
            <pc:sldMk cId="2579272114" sldId="257"/>
            <ac:picMk id="6" creationId="{B1648180-610E-B545-2BCB-5A166FB24EB2}"/>
          </ac:picMkLst>
        </pc:picChg>
      </pc:sldChg>
      <pc:sldChg chg="addSp delSp modSp mod">
        <pc:chgData name="Yuli Hatzofe" userId="bc442114-2a2e-40dc-bc96-b11012ed710e" providerId="ADAL" clId="{E59D76AC-7051-405B-8E86-04B2544FDCD2}" dt="2023-05-02T11:42:05.661" v="2365" actId="113"/>
        <pc:sldMkLst>
          <pc:docMk/>
          <pc:sldMk cId="2612240059" sldId="258"/>
        </pc:sldMkLst>
        <pc:spChg chg="add del mod">
          <ac:chgData name="Yuli Hatzofe" userId="bc442114-2a2e-40dc-bc96-b11012ed710e" providerId="ADAL" clId="{E59D76AC-7051-405B-8E86-04B2544FDCD2}" dt="2023-05-02T11:27:26.432" v="1217" actId="478"/>
          <ac:spMkLst>
            <pc:docMk/>
            <pc:sldMk cId="2612240059" sldId="258"/>
            <ac:spMk id="3" creationId="{615F93B8-458B-5626-4212-448323EA5179}"/>
          </ac:spMkLst>
        </pc:spChg>
        <pc:spChg chg="del">
          <ac:chgData name="Yuli Hatzofe" userId="bc442114-2a2e-40dc-bc96-b11012ed710e" providerId="ADAL" clId="{E59D76AC-7051-405B-8E86-04B2544FDCD2}" dt="2023-05-02T11:27:23.442" v="1216" actId="478"/>
          <ac:spMkLst>
            <pc:docMk/>
            <pc:sldMk cId="2612240059" sldId="258"/>
            <ac:spMk id="6" creationId="{A6BEA521-99AF-4C77-A950-3EC0C8AD6D2A}"/>
          </ac:spMkLst>
        </pc:spChg>
        <pc:spChg chg="add del mod">
          <ac:chgData name="Yuli Hatzofe" userId="bc442114-2a2e-40dc-bc96-b11012ed710e" providerId="ADAL" clId="{E59D76AC-7051-405B-8E86-04B2544FDCD2}" dt="2023-05-02T11:36:18.799" v="1656" actId="478"/>
          <ac:spMkLst>
            <pc:docMk/>
            <pc:sldMk cId="2612240059" sldId="258"/>
            <ac:spMk id="7" creationId="{4DF6FA15-3C20-768B-F2E7-375D78B15FB7}"/>
          </ac:spMkLst>
        </pc:spChg>
        <pc:spChg chg="add mod">
          <ac:chgData name="Yuli Hatzofe" userId="bc442114-2a2e-40dc-bc96-b11012ed710e" providerId="ADAL" clId="{E59D76AC-7051-405B-8E86-04B2544FDCD2}" dt="2023-05-02T11:42:05.661" v="2365" actId="113"/>
          <ac:spMkLst>
            <pc:docMk/>
            <pc:sldMk cId="2612240059" sldId="258"/>
            <ac:spMk id="8" creationId="{61A56FEB-34F9-DA07-20FF-F2058DDEF155}"/>
          </ac:spMkLst>
        </pc:spChg>
        <pc:spChg chg="add del mod">
          <ac:chgData name="Yuli Hatzofe" userId="bc442114-2a2e-40dc-bc96-b11012ed710e" providerId="ADAL" clId="{E59D76AC-7051-405B-8E86-04B2544FDCD2}" dt="2023-05-02T11:36:58.388" v="1704" actId="478"/>
          <ac:spMkLst>
            <pc:docMk/>
            <pc:sldMk cId="2612240059" sldId="258"/>
            <ac:spMk id="9" creationId="{E49C7BD5-BB86-48C2-D73A-81D12F1951A9}"/>
          </ac:spMkLst>
        </pc:spChg>
        <pc:spChg chg="add mod">
          <ac:chgData name="Yuli Hatzofe" userId="bc442114-2a2e-40dc-bc96-b11012ed710e" providerId="ADAL" clId="{E59D76AC-7051-405B-8E86-04B2544FDCD2}" dt="2023-05-02T11:41:57.374" v="2364" actId="20577"/>
          <ac:spMkLst>
            <pc:docMk/>
            <pc:sldMk cId="2612240059" sldId="258"/>
            <ac:spMk id="11" creationId="{A0681BC8-0D78-BD94-D502-5C9C918C1A70}"/>
          </ac:spMkLst>
        </pc:spChg>
        <pc:graphicFrameChg chg="del">
          <ac:chgData name="Yuli Hatzofe" userId="bc442114-2a2e-40dc-bc96-b11012ed710e" providerId="ADAL" clId="{E59D76AC-7051-405B-8E86-04B2544FDCD2}" dt="2023-05-02T11:36:16.848" v="1654" actId="478"/>
          <ac:graphicFrameMkLst>
            <pc:docMk/>
            <pc:sldMk cId="2612240059" sldId="258"/>
            <ac:graphicFrameMk id="10" creationId="{78348DA8-06D1-C1B7-90CF-47F9ECABB1B7}"/>
          </ac:graphicFrameMkLst>
        </pc:graphicFrameChg>
      </pc:sldChg>
      <pc:sldChg chg="addSp delSp modSp mod">
        <pc:chgData name="Yuli Hatzofe" userId="bc442114-2a2e-40dc-bc96-b11012ed710e" providerId="ADAL" clId="{E59D76AC-7051-405B-8E86-04B2544FDCD2}" dt="2023-05-02T11:59:31.419" v="2671" actId="1076"/>
        <pc:sldMkLst>
          <pc:docMk/>
          <pc:sldMk cId="618479282" sldId="259"/>
        </pc:sldMkLst>
        <pc:spChg chg="add del mod">
          <ac:chgData name="Yuli Hatzofe" userId="bc442114-2a2e-40dc-bc96-b11012ed710e" providerId="ADAL" clId="{E59D76AC-7051-405B-8E86-04B2544FDCD2}" dt="2023-05-02T11:24:50.275" v="1012" actId="478"/>
          <ac:spMkLst>
            <pc:docMk/>
            <pc:sldMk cId="618479282" sldId="259"/>
            <ac:spMk id="2" creationId="{CE814E15-652B-1F7F-AFBE-D7236F8C013A}"/>
          </ac:spMkLst>
        </pc:spChg>
        <pc:spChg chg="add del mod">
          <ac:chgData name="Yuli Hatzofe" userId="bc442114-2a2e-40dc-bc96-b11012ed710e" providerId="ADAL" clId="{E59D76AC-7051-405B-8E86-04B2544FDCD2}" dt="2023-05-02T11:24:56.394" v="1016" actId="478"/>
          <ac:spMkLst>
            <pc:docMk/>
            <pc:sldMk cId="618479282" sldId="259"/>
            <ac:spMk id="4" creationId="{0961F0AD-99D3-617E-050E-919EA077CDEA}"/>
          </ac:spMkLst>
        </pc:spChg>
        <pc:spChg chg="add mod">
          <ac:chgData name="Yuli Hatzofe" userId="bc442114-2a2e-40dc-bc96-b11012ed710e" providerId="ADAL" clId="{E59D76AC-7051-405B-8E86-04B2544FDCD2}" dt="2023-05-02T11:59:31.419" v="2671" actId="1076"/>
          <ac:spMkLst>
            <pc:docMk/>
            <pc:sldMk cId="618479282" sldId="259"/>
            <ac:spMk id="5" creationId="{C615F00D-0911-1372-CCDF-E0E1BD41C32A}"/>
          </ac:spMkLst>
        </pc:spChg>
        <pc:spChg chg="mod">
          <ac:chgData name="Yuli Hatzofe" userId="bc442114-2a2e-40dc-bc96-b11012ed710e" providerId="ADAL" clId="{E59D76AC-7051-405B-8E86-04B2544FDCD2}" dt="2023-05-02T11:36:00.631" v="1652" actId="113"/>
          <ac:spMkLst>
            <pc:docMk/>
            <pc:sldMk cId="618479282" sldId="259"/>
            <ac:spMk id="12" creationId="{CA1C285A-F07B-C031-3E2C-C198AAD2E523}"/>
          </ac:spMkLst>
        </pc:spChg>
        <pc:spChg chg="del">
          <ac:chgData name="Yuli Hatzofe" userId="bc442114-2a2e-40dc-bc96-b11012ed710e" providerId="ADAL" clId="{E59D76AC-7051-405B-8E86-04B2544FDCD2}" dt="2023-05-02T11:24:52.829" v="1013" actId="478"/>
          <ac:spMkLst>
            <pc:docMk/>
            <pc:sldMk cId="618479282" sldId="259"/>
            <ac:spMk id="14" creationId="{B562A2C8-D9A5-86CC-1041-509B26A86B04}"/>
          </ac:spMkLst>
        </pc:spChg>
      </pc:sldChg>
      <pc:sldChg chg="del">
        <pc:chgData name="Yuli Hatzofe" userId="bc442114-2a2e-40dc-bc96-b11012ed710e" providerId="ADAL" clId="{E59D76AC-7051-405B-8E86-04B2544FDCD2}" dt="2023-05-02T11:27:33.235" v="1218" actId="47"/>
        <pc:sldMkLst>
          <pc:docMk/>
          <pc:sldMk cId="3967309145" sldId="260"/>
        </pc:sldMkLst>
      </pc:sldChg>
      <pc:sldChg chg="modSp mod">
        <pc:chgData name="Yuli Hatzofe" userId="bc442114-2a2e-40dc-bc96-b11012ed710e" providerId="ADAL" clId="{E59D76AC-7051-405B-8E86-04B2544FDCD2}" dt="2023-05-02T11:41:28.269" v="2362" actId="6549"/>
        <pc:sldMkLst>
          <pc:docMk/>
          <pc:sldMk cId="4159711972" sldId="263"/>
        </pc:sldMkLst>
        <pc:spChg chg="mod">
          <ac:chgData name="Yuli Hatzofe" userId="bc442114-2a2e-40dc-bc96-b11012ed710e" providerId="ADAL" clId="{E59D76AC-7051-405B-8E86-04B2544FDCD2}" dt="2023-05-02T11:41:22.885" v="2359" actId="207"/>
          <ac:spMkLst>
            <pc:docMk/>
            <pc:sldMk cId="4159711972" sldId="263"/>
            <ac:spMk id="3" creationId="{1B3FDEEB-16C0-B34A-AC57-5D4A991E6939}"/>
          </ac:spMkLst>
        </pc:spChg>
        <pc:spChg chg="mod">
          <ac:chgData name="Yuli Hatzofe" userId="bc442114-2a2e-40dc-bc96-b11012ed710e" providerId="ADAL" clId="{E59D76AC-7051-405B-8E86-04B2544FDCD2}" dt="2023-05-02T11:41:28.269" v="2362" actId="6549"/>
          <ac:spMkLst>
            <pc:docMk/>
            <pc:sldMk cId="4159711972" sldId="263"/>
            <ac:spMk id="4" creationId="{1885E099-3255-3925-D083-9148754E310C}"/>
          </ac:spMkLst>
        </pc:spChg>
      </pc:sldChg>
      <pc:sldChg chg="delSp mod">
        <pc:chgData name="Yuli Hatzofe" userId="bc442114-2a2e-40dc-bc96-b11012ed710e" providerId="ADAL" clId="{E59D76AC-7051-405B-8E86-04B2544FDCD2}" dt="2023-05-02T11:33:27.668" v="1629" actId="478"/>
        <pc:sldMkLst>
          <pc:docMk/>
          <pc:sldMk cId="3127221014" sldId="264"/>
        </pc:sldMkLst>
        <pc:picChg chg="del">
          <ac:chgData name="Yuli Hatzofe" userId="bc442114-2a2e-40dc-bc96-b11012ed710e" providerId="ADAL" clId="{E59D76AC-7051-405B-8E86-04B2544FDCD2}" dt="2023-05-02T11:33:27.668" v="1629" actId="478"/>
          <ac:picMkLst>
            <pc:docMk/>
            <pc:sldMk cId="3127221014" sldId="264"/>
            <ac:picMk id="7" creationId="{A61ABB47-8437-BABE-C9E1-E4E68E4EDF90}"/>
          </ac:picMkLst>
        </pc:picChg>
      </pc:sldChg>
      <pc:sldChg chg="delSp add del mod">
        <pc:chgData name="Yuli Hatzofe" userId="bc442114-2a2e-40dc-bc96-b11012ed710e" providerId="ADAL" clId="{E59D76AC-7051-405B-8E86-04B2544FDCD2}" dt="2023-05-02T11:33:32.612" v="1632" actId="478"/>
        <pc:sldMkLst>
          <pc:docMk/>
          <pc:sldMk cId="2066863000" sldId="265"/>
        </pc:sldMkLst>
        <pc:picChg chg="del">
          <ac:chgData name="Yuli Hatzofe" userId="bc442114-2a2e-40dc-bc96-b11012ed710e" providerId="ADAL" clId="{E59D76AC-7051-405B-8E86-04B2544FDCD2}" dt="2023-05-02T11:33:32.612" v="1632" actId="478"/>
          <ac:picMkLst>
            <pc:docMk/>
            <pc:sldMk cId="2066863000" sldId="265"/>
            <ac:picMk id="3" creationId="{E34B721E-F3AE-457F-2323-6AA0DB1718D9}"/>
          </ac:picMkLst>
        </pc:picChg>
      </pc:sldChg>
      <pc:sldChg chg="modSp ord">
        <pc:chgData name="Yuli Hatzofe" userId="bc442114-2a2e-40dc-bc96-b11012ed710e" providerId="ADAL" clId="{E59D76AC-7051-405B-8E86-04B2544FDCD2}" dt="2023-05-02T11:34:13.103" v="1637"/>
        <pc:sldMkLst>
          <pc:docMk/>
          <pc:sldMk cId="459614791" sldId="267"/>
        </pc:sldMkLst>
        <pc:graphicFrameChg chg="mod">
          <ac:chgData name="Yuli Hatzofe" userId="bc442114-2a2e-40dc-bc96-b11012ed710e" providerId="ADAL" clId="{E59D76AC-7051-405B-8E86-04B2544FDCD2}" dt="2023-05-02T09:08:42.549" v="63" actId="20577"/>
          <ac:graphicFrameMkLst>
            <pc:docMk/>
            <pc:sldMk cId="459614791" sldId="267"/>
            <ac:graphicFrameMk id="7" creationId="{D834B623-9AA1-A894-13DA-6B7D485984E1}"/>
          </ac:graphicFrameMkLst>
        </pc:graphicFrameChg>
      </pc:sldChg>
      <pc:sldChg chg="del">
        <pc:chgData name="Yuli Hatzofe" userId="bc442114-2a2e-40dc-bc96-b11012ed710e" providerId="ADAL" clId="{E59D76AC-7051-405B-8E86-04B2544FDCD2}" dt="2023-05-02T11:27:35.054" v="1219" actId="47"/>
        <pc:sldMkLst>
          <pc:docMk/>
          <pc:sldMk cId="4234416665" sldId="268"/>
        </pc:sldMkLst>
      </pc:sldChg>
      <pc:sldChg chg="addSp delSp modSp mod ord">
        <pc:chgData name="Yuli Hatzofe" userId="bc442114-2a2e-40dc-bc96-b11012ed710e" providerId="ADAL" clId="{E59D76AC-7051-405B-8E86-04B2544FDCD2}" dt="2023-05-02T11:59:16.907" v="2661" actId="1076"/>
        <pc:sldMkLst>
          <pc:docMk/>
          <pc:sldMk cId="2390752592" sldId="269"/>
        </pc:sldMkLst>
        <pc:spChg chg="mod">
          <ac:chgData name="Yuli Hatzofe" userId="bc442114-2a2e-40dc-bc96-b11012ed710e" providerId="ADAL" clId="{E59D76AC-7051-405B-8E86-04B2544FDCD2}" dt="2023-05-02T11:59:15.275" v="2660" actId="1076"/>
          <ac:spMkLst>
            <pc:docMk/>
            <pc:sldMk cId="2390752592" sldId="269"/>
            <ac:spMk id="12" creationId="{CA1C285A-F07B-C031-3E2C-C198AAD2E523}"/>
          </ac:spMkLst>
        </pc:spChg>
        <pc:spChg chg="mod">
          <ac:chgData name="Yuli Hatzofe" userId="bc442114-2a2e-40dc-bc96-b11012ed710e" providerId="ADAL" clId="{E59D76AC-7051-405B-8E86-04B2544FDCD2}" dt="2023-05-02T11:59:16.907" v="2661" actId="1076"/>
          <ac:spMkLst>
            <pc:docMk/>
            <pc:sldMk cId="2390752592" sldId="269"/>
            <ac:spMk id="14" creationId="{B562A2C8-D9A5-86CC-1041-509B26A86B04}"/>
          </ac:spMkLst>
        </pc:spChg>
        <pc:picChg chg="add del mod">
          <ac:chgData name="Yuli Hatzofe" userId="bc442114-2a2e-40dc-bc96-b11012ed710e" providerId="ADAL" clId="{E59D76AC-7051-405B-8E86-04B2544FDCD2}" dt="2023-05-02T09:19:42.012" v="636" actId="478"/>
          <ac:picMkLst>
            <pc:docMk/>
            <pc:sldMk cId="2390752592" sldId="269"/>
            <ac:picMk id="3" creationId="{AFA1ADDF-0231-0EF2-86BA-A0BD5D5FF5FA}"/>
          </ac:picMkLst>
        </pc:picChg>
      </pc:sldChg>
      <pc:sldChg chg="modSp mod ord">
        <pc:chgData name="Yuli Hatzofe" userId="bc442114-2a2e-40dc-bc96-b11012ed710e" providerId="ADAL" clId="{E59D76AC-7051-405B-8E86-04B2544FDCD2}" dt="2023-05-02T11:55:26.590" v="2403"/>
        <pc:sldMkLst>
          <pc:docMk/>
          <pc:sldMk cId="2791301969" sldId="270"/>
        </pc:sldMkLst>
        <pc:spChg chg="mod">
          <ac:chgData name="Yuli Hatzofe" userId="bc442114-2a2e-40dc-bc96-b11012ed710e" providerId="ADAL" clId="{E59D76AC-7051-405B-8E86-04B2544FDCD2}" dt="2023-05-02T11:40:54.627" v="2344" actId="2711"/>
          <ac:spMkLst>
            <pc:docMk/>
            <pc:sldMk cId="2791301969" sldId="270"/>
            <ac:spMk id="2" creationId="{49BA092B-3803-23E2-9E91-0907C98786EF}"/>
          </ac:spMkLst>
        </pc:spChg>
        <pc:spChg chg="mod">
          <ac:chgData name="Yuli Hatzofe" userId="bc442114-2a2e-40dc-bc96-b11012ed710e" providerId="ADAL" clId="{E59D76AC-7051-405B-8E86-04B2544FDCD2}" dt="2023-05-02T11:40:54.627" v="2344" actId="2711"/>
          <ac:spMkLst>
            <pc:docMk/>
            <pc:sldMk cId="2791301969" sldId="270"/>
            <ac:spMk id="3" creationId="{A0CD2CE8-6597-07E5-EC2C-24A0561ABD8B}"/>
          </ac:spMkLst>
        </pc:spChg>
      </pc:sldChg>
      <pc:sldChg chg="del">
        <pc:chgData name="Yuli Hatzofe" userId="bc442114-2a2e-40dc-bc96-b11012ed710e" providerId="ADAL" clId="{E59D76AC-7051-405B-8E86-04B2544FDCD2}" dt="2023-05-02T11:32:44.120" v="1613" actId="47"/>
        <pc:sldMkLst>
          <pc:docMk/>
          <pc:sldMk cId="3413611333" sldId="271"/>
        </pc:sldMkLst>
      </pc:sldChg>
      <pc:sldChg chg="addSp delSp modSp mod">
        <pc:chgData name="Yuli Hatzofe" userId="bc442114-2a2e-40dc-bc96-b11012ed710e" providerId="ADAL" clId="{E59D76AC-7051-405B-8E86-04B2544FDCD2}" dt="2023-05-02T11:34:05.294" v="1635" actId="2711"/>
        <pc:sldMkLst>
          <pc:docMk/>
          <pc:sldMk cId="3506040265" sldId="272"/>
        </pc:sldMkLst>
        <pc:spChg chg="add mod">
          <ac:chgData name="Yuli Hatzofe" userId="bc442114-2a2e-40dc-bc96-b11012ed710e" providerId="ADAL" clId="{E59D76AC-7051-405B-8E86-04B2544FDCD2}" dt="2023-05-02T11:34:05.294" v="1635" actId="2711"/>
          <ac:spMkLst>
            <pc:docMk/>
            <pc:sldMk cId="3506040265" sldId="272"/>
            <ac:spMk id="4" creationId="{1535A95D-7D24-32E2-DF62-C8EFBAB7C67D}"/>
          </ac:spMkLst>
        </pc:spChg>
        <pc:picChg chg="add mod">
          <ac:chgData name="Yuli Hatzofe" userId="bc442114-2a2e-40dc-bc96-b11012ed710e" providerId="ADAL" clId="{E59D76AC-7051-405B-8E86-04B2544FDCD2}" dt="2023-05-02T09:08:22.557" v="50" actId="1076"/>
          <ac:picMkLst>
            <pc:docMk/>
            <pc:sldMk cId="3506040265" sldId="272"/>
            <ac:picMk id="3" creationId="{3D047317-7C96-02E5-5926-2E2E45A81881}"/>
          </ac:picMkLst>
        </pc:picChg>
        <pc:picChg chg="del mod">
          <ac:chgData name="Yuli Hatzofe" userId="bc442114-2a2e-40dc-bc96-b11012ed710e" providerId="ADAL" clId="{E59D76AC-7051-405B-8E86-04B2544FDCD2}" dt="2023-05-02T09:06:39.289" v="15" actId="478"/>
          <ac:picMkLst>
            <pc:docMk/>
            <pc:sldMk cId="3506040265" sldId="272"/>
            <ac:picMk id="5" creationId="{64DDA8CB-0DB4-D23C-D10F-DC665C890A07}"/>
          </ac:picMkLst>
        </pc:picChg>
      </pc:sldChg>
      <pc:sldChg chg="modSp add mod ord">
        <pc:chgData name="Yuli Hatzofe" userId="bc442114-2a2e-40dc-bc96-b11012ed710e" providerId="ADAL" clId="{E59D76AC-7051-405B-8E86-04B2544FDCD2}" dt="2023-05-02T11:55:26.590" v="2403"/>
        <pc:sldMkLst>
          <pc:docMk/>
          <pc:sldMk cId="2934107301" sldId="273"/>
        </pc:sldMkLst>
        <pc:spChg chg="mod">
          <ac:chgData name="Yuli Hatzofe" userId="bc442114-2a2e-40dc-bc96-b11012ed710e" providerId="ADAL" clId="{E59D76AC-7051-405B-8E86-04B2544FDCD2}" dt="2023-05-02T11:41:09.896" v="2355" actId="403"/>
          <ac:spMkLst>
            <pc:docMk/>
            <pc:sldMk cId="2934107301" sldId="273"/>
            <ac:spMk id="2" creationId="{49BA092B-3803-23E2-9E91-0907C98786EF}"/>
          </ac:spMkLst>
        </pc:spChg>
        <pc:spChg chg="mod">
          <ac:chgData name="Yuli Hatzofe" userId="bc442114-2a2e-40dc-bc96-b11012ed710e" providerId="ADAL" clId="{E59D76AC-7051-405B-8E86-04B2544FDCD2}" dt="2023-05-02T11:41:05.967" v="2352" actId="2711"/>
          <ac:spMkLst>
            <pc:docMk/>
            <pc:sldMk cId="2934107301" sldId="273"/>
            <ac:spMk id="3" creationId="{A0CD2CE8-6597-07E5-EC2C-24A0561ABD8B}"/>
          </ac:spMkLst>
        </pc:spChg>
      </pc:sldChg>
      <pc:sldChg chg="modSp add mod">
        <pc:chgData name="Yuli Hatzofe" userId="bc442114-2a2e-40dc-bc96-b11012ed710e" providerId="ADAL" clId="{E59D76AC-7051-405B-8E86-04B2544FDCD2}" dt="2023-05-02T11:56:09.092" v="2436" actId="20577"/>
        <pc:sldMkLst>
          <pc:docMk/>
          <pc:sldMk cId="2545777120" sldId="274"/>
        </pc:sldMkLst>
        <pc:spChg chg="mod">
          <ac:chgData name="Yuli Hatzofe" userId="bc442114-2a2e-40dc-bc96-b11012ed710e" providerId="ADAL" clId="{E59D76AC-7051-405B-8E86-04B2544FDCD2}" dt="2023-05-02T11:56:09.092" v="2436" actId="20577"/>
          <ac:spMkLst>
            <pc:docMk/>
            <pc:sldMk cId="2545777120" sldId="274"/>
            <ac:spMk id="8" creationId="{61A56FEB-34F9-DA07-20FF-F2058DDEF155}"/>
          </ac:spMkLst>
        </pc:spChg>
        <pc:spChg chg="mod">
          <ac:chgData name="Yuli Hatzofe" userId="bc442114-2a2e-40dc-bc96-b11012ed710e" providerId="ADAL" clId="{E59D76AC-7051-405B-8E86-04B2544FDCD2}" dt="2023-05-02T11:55:53.487" v="2413" actId="113"/>
          <ac:spMkLst>
            <pc:docMk/>
            <pc:sldMk cId="2545777120" sldId="274"/>
            <ac:spMk id="11" creationId="{A0681BC8-0D78-BD94-D502-5C9C918C1A70}"/>
          </ac:spMkLst>
        </pc:spChg>
      </pc:sldChg>
      <pc:sldChg chg="modSp add mod">
        <pc:chgData name="Yuli Hatzofe" userId="bc442114-2a2e-40dc-bc96-b11012ed710e" providerId="ADAL" clId="{E59D76AC-7051-405B-8E86-04B2544FDCD2}" dt="2023-05-02T11:57:52.459" v="2578" actId="1076"/>
        <pc:sldMkLst>
          <pc:docMk/>
          <pc:sldMk cId="3645734528" sldId="275"/>
        </pc:sldMkLst>
        <pc:spChg chg="mod">
          <ac:chgData name="Yuli Hatzofe" userId="bc442114-2a2e-40dc-bc96-b11012ed710e" providerId="ADAL" clId="{E59D76AC-7051-405B-8E86-04B2544FDCD2}" dt="2023-05-02T11:57:52.459" v="2578" actId="1076"/>
          <ac:spMkLst>
            <pc:docMk/>
            <pc:sldMk cId="3645734528" sldId="275"/>
            <ac:spMk id="2" creationId="{49BA092B-3803-23E2-9E91-0907C98786EF}"/>
          </ac:spMkLst>
        </pc:spChg>
        <pc:spChg chg="mod">
          <ac:chgData name="Yuli Hatzofe" userId="bc442114-2a2e-40dc-bc96-b11012ed710e" providerId="ADAL" clId="{E59D76AC-7051-405B-8E86-04B2544FDCD2}" dt="2023-05-02T11:57:44.653" v="2572" actId="20577"/>
          <ac:spMkLst>
            <pc:docMk/>
            <pc:sldMk cId="3645734528" sldId="275"/>
            <ac:spMk id="3" creationId="{A0CD2CE8-6597-07E5-EC2C-24A0561ABD8B}"/>
          </ac:spMkLst>
        </pc:spChg>
      </pc:sldChg>
      <pc:sldChg chg="addSp delSp modSp new mod">
        <pc:chgData name="Yuli Hatzofe" userId="bc442114-2a2e-40dc-bc96-b11012ed710e" providerId="ADAL" clId="{E59D76AC-7051-405B-8E86-04B2544FDCD2}" dt="2023-05-02T12:06:27.539" v="2891" actId="20577"/>
        <pc:sldMkLst>
          <pc:docMk/>
          <pc:sldMk cId="114768548" sldId="276"/>
        </pc:sldMkLst>
        <pc:spChg chg="mod">
          <ac:chgData name="Yuli Hatzofe" userId="bc442114-2a2e-40dc-bc96-b11012ed710e" providerId="ADAL" clId="{E59D76AC-7051-405B-8E86-04B2544FDCD2}" dt="2023-05-02T12:06:05.592" v="2890" actId="2711"/>
          <ac:spMkLst>
            <pc:docMk/>
            <pc:sldMk cId="114768548" sldId="276"/>
            <ac:spMk id="2" creationId="{D36F280C-7B0C-F4C8-8926-85CBF0BD50B6}"/>
          </ac:spMkLst>
        </pc:spChg>
        <pc:spChg chg="del">
          <ac:chgData name="Yuli Hatzofe" userId="bc442114-2a2e-40dc-bc96-b11012ed710e" providerId="ADAL" clId="{E59D76AC-7051-405B-8E86-04B2544FDCD2}" dt="2023-05-02T11:59:59.778" v="2703" actId="3680"/>
          <ac:spMkLst>
            <pc:docMk/>
            <pc:sldMk cId="114768548" sldId="276"/>
            <ac:spMk id="3" creationId="{58787F0C-93B9-2070-A3F2-5A08CB873CA5}"/>
          </ac:spMkLst>
        </pc:spChg>
        <pc:graphicFrameChg chg="add mod ord modGraphic">
          <ac:chgData name="Yuli Hatzofe" userId="bc442114-2a2e-40dc-bc96-b11012ed710e" providerId="ADAL" clId="{E59D76AC-7051-405B-8E86-04B2544FDCD2}" dt="2023-05-02T12:05:37.256" v="2887" actId="207"/>
          <ac:graphicFrameMkLst>
            <pc:docMk/>
            <pc:sldMk cId="114768548" sldId="276"/>
            <ac:graphicFrameMk id="4" creationId="{B0231958-F2B1-53B2-A6D7-A3D963D1F4F4}"/>
          </ac:graphicFrameMkLst>
        </pc:graphicFrameChg>
        <pc:graphicFrameChg chg="add mod modGraphic">
          <ac:chgData name="Yuli Hatzofe" userId="bc442114-2a2e-40dc-bc96-b11012ed710e" providerId="ADAL" clId="{E59D76AC-7051-405B-8E86-04B2544FDCD2}" dt="2023-05-02T12:06:27.539" v="2891" actId="20577"/>
          <ac:graphicFrameMkLst>
            <pc:docMk/>
            <pc:sldMk cId="114768548" sldId="276"/>
            <ac:graphicFrameMk id="6" creationId="{BA98A185-CCCA-F178-296C-7DEB1CFEE4FF}"/>
          </ac:graphicFrameMkLst>
        </pc:graphicFrameChg>
        <pc:picChg chg="add del mod">
          <ac:chgData name="Yuli Hatzofe" userId="bc442114-2a2e-40dc-bc96-b11012ed710e" providerId="ADAL" clId="{E59D76AC-7051-405B-8E86-04B2544FDCD2}" dt="2023-05-02T12:04:35.713" v="2870" actId="478"/>
          <ac:picMkLst>
            <pc:docMk/>
            <pc:sldMk cId="114768548" sldId="276"/>
            <ac:picMk id="5" creationId="{6E0157CE-CF93-9594-BDB4-8F783DA8A0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00CB1-F63B-4DD9-A240-4885DE18D6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F4CB81-8B2B-4CA2-AA0E-D9E70264005B}">
      <dgm:prSet/>
      <dgm:spPr/>
      <dgm:t>
        <a:bodyPr/>
        <a:lstStyle/>
        <a:p>
          <a:pPr algn="ctr"/>
          <a:r>
            <a:rPr lang="he-IL" dirty="0"/>
            <a:t>שוחחו על הסרטון</a:t>
          </a:r>
          <a:endParaRPr lang="en-US" dirty="0"/>
        </a:p>
      </dgm:t>
    </dgm:pt>
    <dgm:pt modelId="{B8A28C63-334F-4C5B-9234-022C0C6118CF}" type="parTrans" cxnId="{AB4B4FD3-3556-45D4-80D9-CD33A918C067}">
      <dgm:prSet/>
      <dgm:spPr/>
      <dgm:t>
        <a:bodyPr/>
        <a:lstStyle/>
        <a:p>
          <a:pPr algn="ctr"/>
          <a:endParaRPr lang="en-US"/>
        </a:p>
      </dgm:t>
    </dgm:pt>
    <dgm:pt modelId="{0E2ED937-04A5-4D1E-AFFC-2568D368D369}" type="sibTrans" cxnId="{AB4B4FD3-3556-45D4-80D9-CD33A918C067}">
      <dgm:prSet/>
      <dgm:spPr/>
      <dgm:t>
        <a:bodyPr/>
        <a:lstStyle/>
        <a:p>
          <a:pPr algn="ctr"/>
          <a:endParaRPr lang="en-US"/>
        </a:p>
      </dgm:t>
    </dgm:pt>
    <dgm:pt modelId="{698DF3C5-D53A-41CD-9B70-FC2E9FA33AF3}">
      <dgm:prSet/>
      <dgm:spPr/>
      <dgm:t>
        <a:bodyPr/>
        <a:lstStyle/>
        <a:p>
          <a:pPr algn="ctr"/>
          <a:r>
            <a:rPr lang="he-IL" dirty="0"/>
            <a:t>אוצר מלים ותרגילים שונים</a:t>
          </a:r>
          <a:endParaRPr lang="en-US" dirty="0"/>
        </a:p>
      </dgm:t>
    </dgm:pt>
    <dgm:pt modelId="{769DED27-149D-47A4-BCF8-51D2B83C6E6E}" type="parTrans" cxnId="{5040A758-FCC6-483E-AF9E-DE66F314C808}">
      <dgm:prSet/>
      <dgm:spPr/>
      <dgm:t>
        <a:bodyPr/>
        <a:lstStyle/>
        <a:p>
          <a:pPr algn="ctr"/>
          <a:endParaRPr lang="en-US"/>
        </a:p>
      </dgm:t>
    </dgm:pt>
    <dgm:pt modelId="{752A0AC0-0435-48EE-9C48-92EABE65282B}" type="sibTrans" cxnId="{5040A758-FCC6-483E-AF9E-DE66F314C808}">
      <dgm:prSet/>
      <dgm:spPr/>
      <dgm:t>
        <a:bodyPr/>
        <a:lstStyle/>
        <a:p>
          <a:pPr algn="ctr"/>
          <a:endParaRPr lang="en-US"/>
        </a:p>
      </dgm:t>
    </dgm:pt>
    <dgm:pt modelId="{A2340500-0D96-4533-BF3A-3C360711217C}">
      <dgm:prSet/>
      <dgm:spPr/>
      <dgm:t>
        <a:bodyPr/>
        <a:lstStyle/>
        <a:p>
          <a:pPr algn="ctr"/>
          <a:r>
            <a:rPr lang="he-IL"/>
            <a:t>שאלות בגרות עברית מדוברת</a:t>
          </a:r>
          <a:endParaRPr lang="en-US"/>
        </a:p>
      </dgm:t>
    </dgm:pt>
    <dgm:pt modelId="{69073608-09B6-4F18-95CC-794AD985F627}" type="parTrans" cxnId="{1C5184C9-4F0F-4362-BF96-18A100EBED0E}">
      <dgm:prSet/>
      <dgm:spPr/>
      <dgm:t>
        <a:bodyPr/>
        <a:lstStyle/>
        <a:p>
          <a:pPr algn="ctr"/>
          <a:endParaRPr lang="en-US"/>
        </a:p>
      </dgm:t>
    </dgm:pt>
    <dgm:pt modelId="{DD03F874-F589-4184-8F85-BCE76EDA3859}" type="sibTrans" cxnId="{1C5184C9-4F0F-4362-BF96-18A100EBED0E}">
      <dgm:prSet/>
      <dgm:spPr/>
      <dgm:t>
        <a:bodyPr/>
        <a:lstStyle/>
        <a:p>
          <a:pPr algn="ctr"/>
          <a:endParaRPr lang="en-US"/>
        </a:p>
      </dgm:t>
    </dgm:pt>
    <dgm:pt modelId="{4C7B5D96-4052-4012-A32B-FD7789B2AC19}">
      <dgm:prSet/>
      <dgm:spPr/>
      <dgm:t>
        <a:bodyPr/>
        <a:lstStyle/>
        <a:p>
          <a:pPr algn="ctr"/>
          <a:r>
            <a:rPr lang="he-IL"/>
            <a:t>הצגת הסרטון "הזקנה והצעיר"</a:t>
          </a:r>
          <a:endParaRPr lang="en-US" dirty="0"/>
        </a:p>
      </dgm:t>
    </dgm:pt>
    <dgm:pt modelId="{F26EC499-996D-4DAE-A148-B9A0999B3341}" type="parTrans" cxnId="{B85A68E9-F941-4242-869B-6B109B281F2C}">
      <dgm:prSet/>
      <dgm:spPr/>
      <dgm:t>
        <a:bodyPr/>
        <a:lstStyle/>
        <a:p>
          <a:pPr rtl="1"/>
          <a:endParaRPr lang="he-IL"/>
        </a:p>
      </dgm:t>
    </dgm:pt>
    <dgm:pt modelId="{85BC9311-F174-4610-B305-30CF84D19D5C}" type="sibTrans" cxnId="{B85A68E9-F941-4242-869B-6B109B281F2C}">
      <dgm:prSet/>
      <dgm:spPr/>
      <dgm:t>
        <a:bodyPr/>
        <a:lstStyle/>
        <a:p>
          <a:pPr rtl="1"/>
          <a:endParaRPr lang="he-IL"/>
        </a:p>
      </dgm:t>
    </dgm:pt>
    <dgm:pt modelId="{DCE9B194-0C91-42D5-9D2E-4337D136B6BD}" type="pres">
      <dgm:prSet presAssocID="{E6D00CB1-F63B-4DD9-A240-4885DE18D68C}" presName="linear" presStyleCnt="0">
        <dgm:presLayoutVars>
          <dgm:dir/>
          <dgm:animLvl val="lvl"/>
          <dgm:resizeHandles val="exact"/>
        </dgm:presLayoutVars>
      </dgm:prSet>
      <dgm:spPr/>
    </dgm:pt>
    <dgm:pt modelId="{AFBB2CE8-8221-4457-9B6B-F7DCDD92E6D8}" type="pres">
      <dgm:prSet presAssocID="{4C7B5D96-4052-4012-A32B-FD7789B2AC19}" presName="parentLin" presStyleCnt="0"/>
      <dgm:spPr/>
    </dgm:pt>
    <dgm:pt modelId="{2683FCF4-F022-46B5-AD0E-7F75FC69740F}" type="pres">
      <dgm:prSet presAssocID="{4C7B5D96-4052-4012-A32B-FD7789B2AC19}" presName="parentLeftMargin" presStyleLbl="node1" presStyleIdx="0" presStyleCnt="4"/>
      <dgm:spPr/>
    </dgm:pt>
    <dgm:pt modelId="{8C472A7E-01E4-4576-83F0-388606EB4731}" type="pres">
      <dgm:prSet presAssocID="{4C7B5D96-4052-4012-A32B-FD7789B2AC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00AED8-38A3-4EAB-B7E1-B984B6B77081}" type="pres">
      <dgm:prSet presAssocID="{4C7B5D96-4052-4012-A32B-FD7789B2AC19}" presName="negativeSpace" presStyleCnt="0"/>
      <dgm:spPr/>
    </dgm:pt>
    <dgm:pt modelId="{0427531D-7D01-4B56-9C85-B6395E3034FE}" type="pres">
      <dgm:prSet presAssocID="{4C7B5D96-4052-4012-A32B-FD7789B2AC19}" presName="childText" presStyleLbl="conFgAcc1" presStyleIdx="0" presStyleCnt="4">
        <dgm:presLayoutVars>
          <dgm:bulletEnabled val="1"/>
        </dgm:presLayoutVars>
      </dgm:prSet>
      <dgm:spPr/>
    </dgm:pt>
    <dgm:pt modelId="{507ED6F1-444A-4535-9F97-F285B2283592}" type="pres">
      <dgm:prSet presAssocID="{85BC9311-F174-4610-B305-30CF84D19D5C}" presName="spaceBetweenRectangles" presStyleCnt="0"/>
      <dgm:spPr/>
    </dgm:pt>
    <dgm:pt modelId="{FDB84FED-63CD-46D9-83DB-963276857B81}" type="pres">
      <dgm:prSet presAssocID="{DFF4CB81-8B2B-4CA2-AA0E-D9E70264005B}" presName="parentLin" presStyleCnt="0"/>
      <dgm:spPr/>
    </dgm:pt>
    <dgm:pt modelId="{1A91781F-EEF4-4F49-B8F2-745011AAC4BF}" type="pres">
      <dgm:prSet presAssocID="{DFF4CB81-8B2B-4CA2-AA0E-D9E70264005B}" presName="parentLeftMargin" presStyleLbl="node1" presStyleIdx="0" presStyleCnt="4"/>
      <dgm:spPr/>
    </dgm:pt>
    <dgm:pt modelId="{C8FF640A-81DC-481E-9907-198BADAA75B8}" type="pres">
      <dgm:prSet presAssocID="{DFF4CB81-8B2B-4CA2-AA0E-D9E7026400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81D365-2354-4771-BCF7-DA867BC771B1}" type="pres">
      <dgm:prSet presAssocID="{DFF4CB81-8B2B-4CA2-AA0E-D9E70264005B}" presName="negativeSpace" presStyleCnt="0"/>
      <dgm:spPr/>
    </dgm:pt>
    <dgm:pt modelId="{9E2D97B4-0E91-41FC-8B4A-371C55385FB3}" type="pres">
      <dgm:prSet presAssocID="{DFF4CB81-8B2B-4CA2-AA0E-D9E70264005B}" presName="childText" presStyleLbl="conFgAcc1" presStyleIdx="1" presStyleCnt="4">
        <dgm:presLayoutVars>
          <dgm:bulletEnabled val="1"/>
        </dgm:presLayoutVars>
      </dgm:prSet>
      <dgm:spPr/>
    </dgm:pt>
    <dgm:pt modelId="{C536446E-80AD-48AC-A0F9-7F710E378377}" type="pres">
      <dgm:prSet presAssocID="{0E2ED937-04A5-4D1E-AFFC-2568D368D369}" presName="spaceBetweenRectangles" presStyleCnt="0"/>
      <dgm:spPr/>
    </dgm:pt>
    <dgm:pt modelId="{12C963B5-D674-499D-A5FD-160DBF2AEE9F}" type="pres">
      <dgm:prSet presAssocID="{698DF3C5-D53A-41CD-9B70-FC2E9FA33AF3}" presName="parentLin" presStyleCnt="0"/>
      <dgm:spPr/>
    </dgm:pt>
    <dgm:pt modelId="{12332812-DA36-4CB2-8193-B02128FBA6C0}" type="pres">
      <dgm:prSet presAssocID="{698DF3C5-D53A-41CD-9B70-FC2E9FA33AF3}" presName="parentLeftMargin" presStyleLbl="node1" presStyleIdx="1" presStyleCnt="4"/>
      <dgm:spPr/>
    </dgm:pt>
    <dgm:pt modelId="{F282ACFE-FE68-4396-85AD-40921020BFDD}" type="pres">
      <dgm:prSet presAssocID="{698DF3C5-D53A-41CD-9B70-FC2E9FA33A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58A23C-398F-40B6-BFD7-48D72D1B1E41}" type="pres">
      <dgm:prSet presAssocID="{698DF3C5-D53A-41CD-9B70-FC2E9FA33AF3}" presName="negativeSpace" presStyleCnt="0"/>
      <dgm:spPr/>
    </dgm:pt>
    <dgm:pt modelId="{3F201477-3871-4ABC-ADC8-4F32DB8C5788}" type="pres">
      <dgm:prSet presAssocID="{698DF3C5-D53A-41CD-9B70-FC2E9FA33AF3}" presName="childText" presStyleLbl="conFgAcc1" presStyleIdx="2" presStyleCnt="4">
        <dgm:presLayoutVars>
          <dgm:bulletEnabled val="1"/>
        </dgm:presLayoutVars>
      </dgm:prSet>
      <dgm:spPr/>
    </dgm:pt>
    <dgm:pt modelId="{C961AFE8-8347-45ED-A117-6BE0F908705E}" type="pres">
      <dgm:prSet presAssocID="{752A0AC0-0435-48EE-9C48-92EABE65282B}" presName="spaceBetweenRectangles" presStyleCnt="0"/>
      <dgm:spPr/>
    </dgm:pt>
    <dgm:pt modelId="{3FF290B9-A1A4-4ADD-803B-E6CE80993A0C}" type="pres">
      <dgm:prSet presAssocID="{A2340500-0D96-4533-BF3A-3C360711217C}" presName="parentLin" presStyleCnt="0"/>
      <dgm:spPr/>
    </dgm:pt>
    <dgm:pt modelId="{41CCD61F-C25C-4846-A562-D21198AEC22C}" type="pres">
      <dgm:prSet presAssocID="{A2340500-0D96-4533-BF3A-3C360711217C}" presName="parentLeftMargin" presStyleLbl="node1" presStyleIdx="2" presStyleCnt="4"/>
      <dgm:spPr/>
    </dgm:pt>
    <dgm:pt modelId="{72CD79DC-6C12-4DDD-B3C6-97E8F83557D8}" type="pres">
      <dgm:prSet presAssocID="{A2340500-0D96-4533-BF3A-3C360711217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FBA9D06-BB48-4A30-B034-234FE2F64700}" type="pres">
      <dgm:prSet presAssocID="{A2340500-0D96-4533-BF3A-3C360711217C}" presName="negativeSpace" presStyleCnt="0"/>
      <dgm:spPr/>
    </dgm:pt>
    <dgm:pt modelId="{7D3EAF5E-BBD7-470D-A23D-85693A35D2EA}" type="pres">
      <dgm:prSet presAssocID="{A2340500-0D96-4533-BF3A-3C360711217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65D491B-4C94-4BE8-953C-6483B2AA50B8}" type="presOf" srcId="{698DF3C5-D53A-41CD-9B70-FC2E9FA33AF3}" destId="{12332812-DA36-4CB2-8193-B02128FBA6C0}" srcOrd="0" destOrd="0" presId="urn:microsoft.com/office/officeart/2005/8/layout/list1"/>
    <dgm:cxn modelId="{B96F7950-AEEF-4D96-8C8F-8CB1B027ED5E}" type="presOf" srcId="{DFF4CB81-8B2B-4CA2-AA0E-D9E70264005B}" destId="{1A91781F-EEF4-4F49-B8F2-745011AAC4BF}" srcOrd="0" destOrd="0" presId="urn:microsoft.com/office/officeart/2005/8/layout/list1"/>
    <dgm:cxn modelId="{5040A758-FCC6-483E-AF9E-DE66F314C808}" srcId="{E6D00CB1-F63B-4DD9-A240-4885DE18D68C}" destId="{698DF3C5-D53A-41CD-9B70-FC2E9FA33AF3}" srcOrd="2" destOrd="0" parTransId="{769DED27-149D-47A4-BCF8-51D2B83C6E6E}" sibTransId="{752A0AC0-0435-48EE-9C48-92EABE65282B}"/>
    <dgm:cxn modelId="{3AA6DC7B-6973-4F02-844D-79971E7B6987}" type="presOf" srcId="{E6D00CB1-F63B-4DD9-A240-4885DE18D68C}" destId="{DCE9B194-0C91-42D5-9D2E-4337D136B6BD}" srcOrd="0" destOrd="0" presId="urn:microsoft.com/office/officeart/2005/8/layout/list1"/>
    <dgm:cxn modelId="{0F28A293-1135-4927-9E2B-82CEFD2A1473}" type="presOf" srcId="{698DF3C5-D53A-41CD-9B70-FC2E9FA33AF3}" destId="{F282ACFE-FE68-4396-85AD-40921020BFDD}" srcOrd="1" destOrd="0" presId="urn:microsoft.com/office/officeart/2005/8/layout/list1"/>
    <dgm:cxn modelId="{8386F794-FC10-4460-84E4-C4C908FA021A}" type="presOf" srcId="{4C7B5D96-4052-4012-A32B-FD7789B2AC19}" destId="{8C472A7E-01E4-4576-83F0-388606EB4731}" srcOrd="1" destOrd="0" presId="urn:microsoft.com/office/officeart/2005/8/layout/list1"/>
    <dgm:cxn modelId="{D38C6FB3-01D0-46D4-A1B0-3FE033C4D879}" type="presOf" srcId="{A2340500-0D96-4533-BF3A-3C360711217C}" destId="{41CCD61F-C25C-4846-A562-D21198AEC22C}" srcOrd="0" destOrd="0" presId="urn:microsoft.com/office/officeart/2005/8/layout/list1"/>
    <dgm:cxn modelId="{E97BEDBB-5E59-489C-9813-45DA63F7C24E}" type="presOf" srcId="{A2340500-0D96-4533-BF3A-3C360711217C}" destId="{72CD79DC-6C12-4DDD-B3C6-97E8F83557D8}" srcOrd="1" destOrd="0" presId="urn:microsoft.com/office/officeart/2005/8/layout/list1"/>
    <dgm:cxn modelId="{1C5184C9-4F0F-4362-BF96-18A100EBED0E}" srcId="{E6D00CB1-F63B-4DD9-A240-4885DE18D68C}" destId="{A2340500-0D96-4533-BF3A-3C360711217C}" srcOrd="3" destOrd="0" parTransId="{69073608-09B6-4F18-95CC-794AD985F627}" sibTransId="{DD03F874-F589-4184-8F85-BCE76EDA3859}"/>
    <dgm:cxn modelId="{36FEFDC9-A124-44D8-9114-824BF98FA60B}" type="presOf" srcId="{4C7B5D96-4052-4012-A32B-FD7789B2AC19}" destId="{2683FCF4-F022-46B5-AD0E-7F75FC69740F}" srcOrd="0" destOrd="0" presId="urn:microsoft.com/office/officeart/2005/8/layout/list1"/>
    <dgm:cxn modelId="{AB4B4FD3-3556-45D4-80D9-CD33A918C067}" srcId="{E6D00CB1-F63B-4DD9-A240-4885DE18D68C}" destId="{DFF4CB81-8B2B-4CA2-AA0E-D9E70264005B}" srcOrd="1" destOrd="0" parTransId="{B8A28C63-334F-4C5B-9234-022C0C6118CF}" sibTransId="{0E2ED937-04A5-4D1E-AFFC-2568D368D369}"/>
    <dgm:cxn modelId="{B85A68E9-F941-4242-869B-6B109B281F2C}" srcId="{E6D00CB1-F63B-4DD9-A240-4885DE18D68C}" destId="{4C7B5D96-4052-4012-A32B-FD7789B2AC19}" srcOrd="0" destOrd="0" parTransId="{F26EC499-996D-4DAE-A148-B9A0999B3341}" sibTransId="{85BC9311-F174-4610-B305-30CF84D19D5C}"/>
    <dgm:cxn modelId="{EB1357EE-EEA7-4023-983A-FC60DAE208CD}" type="presOf" srcId="{DFF4CB81-8B2B-4CA2-AA0E-D9E70264005B}" destId="{C8FF640A-81DC-481E-9907-198BADAA75B8}" srcOrd="1" destOrd="0" presId="urn:microsoft.com/office/officeart/2005/8/layout/list1"/>
    <dgm:cxn modelId="{E3672F7E-4447-4F6D-936B-D7A0BD7DD1DB}" type="presParOf" srcId="{DCE9B194-0C91-42D5-9D2E-4337D136B6BD}" destId="{AFBB2CE8-8221-4457-9B6B-F7DCDD92E6D8}" srcOrd="0" destOrd="0" presId="urn:microsoft.com/office/officeart/2005/8/layout/list1"/>
    <dgm:cxn modelId="{74854FA2-E9D7-404A-954B-8D846D061AF6}" type="presParOf" srcId="{AFBB2CE8-8221-4457-9B6B-F7DCDD92E6D8}" destId="{2683FCF4-F022-46B5-AD0E-7F75FC69740F}" srcOrd="0" destOrd="0" presId="urn:microsoft.com/office/officeart/2005/8/layout/list1"/>
    <dgm:cxn modelId="{09395EC7-1187-419C-8197-98C754BD2909}" type="presParOf" srcId="{AFBB2CE8-8221-4457-9B6B-F7DCDD92E6D8}" destId="{8C472A7E-01E4-4576-83F0-388606EB4731}" srcOrd="1" destOrd="0" presId="urn:microsoft.com/office/officeart/2005/8/layout/list1"/>
    <dgm:cxn modelId="{AA6A8B74-2781-48D9-9670-F7C9E69A5669}" type="presParOf" srcId="{DCE9B194-0C91-42D5-9D2E-4337D136B6BD}" destId="{A700AED8-38A3-4EAB-B7E1-B984B6B77081}" srcOrd="1" destOrd="0" presId="urn:microsoft.com/office/officeart/2005/8/layout/list1"/>
    <dgm:cxn modelId="{920C3835-B65F-47C1-BC43-6A354E695156}" type="presParOf" srcId="{DCE9B194-0C91-42D5-9D2E-4337D136B6BD}" destId="{0427531D-7D01-4B56-9C85-B6395E3034FE}" srcOrd="2" destOrd="0" presId="urn:microsoft.com/office/officeart/2005/8/layout/list1"/>
    <dgm:cxn modelId="{3759B8D5-B6BA-4A48-A94C-0C189CF272D1}" type="presParOf" srcId="{DCE9B194-0C91-42D5-9D2E-4337D136B6BD}" destId="{507ED6F1-444A-4535-9F97-F285B2283592}" srcOrd="3" destOrd="0" presId="urn:microsoft.com/office/officeart/2005/8/layout/list1"/>
    <dgm:cxn modelId="{4DE59CD2-03AA-45E4-8B96-A455B6C2AE76}" type="presParOf" srcId="{DCE9B194-0C91-42D5-9D2E-4337D136B6BD}" destId="{FDB84FED-63CD-46D9-83DB-963276857B81}" srcOrd="4" destOrd="0" presId="urn:microsoft.com/office/officeart/2005/8/layout/list1"/>
    <dgm:cxn modelId="{E255224E-A5A5-4DC7-9ECB-75DA719B6FC7}" type="presParOf" srcId="{FDB84FED-63CD-46D9-83DB-963276857B81}" destId="{1A91781F-EEF4-4F49-B8F2-745011AAC4BF}" srcOrd="0" destOrd="0" presId="urn:microsoft.com/office/officeart/2005/8/layout/list1"/>
    <dgm:cxn modelId="{A08CABC7-7461-48AC-8478-E7BD42458473}" type="presParOf" srcId="{FDB84FED-63CD-46D9-83DB-963276857B81}" destId="{C8FF640A-81DC-481E-9907-198BADAA75B8}" srcOrd="1" destOrd="0" presId="urn:microsoft.com/office/officeart/2005/8/layout/list1"/>
    <dgm:cxn modelId="{95178F1B-3681-4DDA-8300-A3BF1A4E5BD9}" type="presParOf" srcId="{DCE9B194-0C91-42D5-9D2E-4337D136B6BD}" destId="{9181D365-2354-4771-BCF7-DA867BC771B1}" srcOrd="5" destOrd="0" presId="urn:microsoft.com/office/officeart/2005/8/layout/list1"/>
    <dgm:cxn modelId="{833A8975-092A-4870-BDF7-FFE0AB30C47E}" type="presParOf" srcId="{DCE9B194-0C91-42D5-9D2E-4337D136B6BD}" destId="{9E2D97B4-0E91-41FC-8B4A-371C55385FB3}" srcOrd="6" destOrd="0" presId="urn:microsoft.com/office/officeart/2005/8/layout/list1"/>
    <dgm:cxn modelId="{850146D4-DECC-466B-A3B8-1EDFF568A8B3}" type="presParOf" srcId="{DCE9B194-0C91-42D5-9D2E-4337D136B6BD}" destId="{C536446E-80AD-48AC-A0F9-7F710E378377}" srcOrd="7" destOrd="0" presId="urn:microsoft.com/office/officeart/2005/8/layout/list1"/>
    <dgm:cxn modelId="{6BD5DD28-8B5C-4033-8109-C8C570DB7A41}" type="presParOf" srcId="{DCE9B194-0C91-42D5-9D2E-4337D136B6BD}" destId="{12C963B5-D674-499D-A5FD-160DBF2AEE9F}" srcOrd="8" destOrd="0" presId="urn:microsoft.com/office/officeart/2005/8/layout/list1"/>
    <dgm:cxn modelId="{A99D78BA-325E-475C-A966-7A39150DCF72}" type="presParOf" srcId="{12C963B5-D674-499D-A5FD-160DBF2AEE9F}" destId="{12332812-DA36-4CB2-8193-B02128FBA6C0}" srcOrd="0" destOrd="0" presId="urn:microsoft.com/office/officeart/2005/8/layout/list1"/>
    <dgm:cxn modelId="{719D989E-3877-4236-A00D-09208E36BB91}" type="presParOf" srcId="{12C963B5-D674-499D-A5FD-160DBF2AEE9F}" destId="{F282ACFE-FE68-4396-85AD-40921020BFDD}" srcOrd="1" destOrd="0" presId="urn:microsoft.com/office/officeart/2005/8/layout/list1"/>
    <dgm:cxn modelId="{AC0FE35A-2AE3-49D4-8922-A047C36393A0}" type="presParOf" srcId="{DCE9B194-0C91-42D5-9D2E-4337D136B6BD}" destId="{2058A23C-398F-40B6-BFD7-48D72D1B1E41}" srcOrd="9" destOrd="0" presId="urn:microsoft.com/office/officeart/2005/8/layout/list1"/>
    <dgm:cxn modelId="{FC0CAA79-7073-48AD-B167-AE815EE641F5}" type="presParOf" srcId="{DCE9B194-0C91-42D5-9D2E-4337D136B6BD}" destId="{3F201477-3871-4ABC-ADC8-4F32DB8C5788}" srcOrd="10" destOrd="0" presId="urn:microsoft.com/office/officeart/2005/8/layout/list1"/>
    <dgm:cxn modelId="{9F7727D5-5D90-4FA3-8092-6CC3375B39E7}" type="presParOf" srcId="{DCE9B194-0C91-42D5-9D2E-4337D136B6BD}" destId="{C961AFE8-8347-45ED-A117-6BE0F908705E}" srcOrd="11" destOrd="0" presId="urn:microsoft.com/office/officeart/2005/8/layout/list1"/>
    <dgm:cxn modelId="{20E5E463-10E8-4BE1-BE48-1A4A9C34AF38}" type="presParOf" srcId="{DCE9B194-0C91-42D5-9D2E-4337D136B6BD}" destId="{3FF290B9-A1A4-4ADD-803B-E6CE80993A0C}" srcOrd="12" destOrd="0" presId="urn:microsoft.com/office/officeart/2005/8/layout/list1"/>
    <dgm:cxn modelId="{EFCD249B-EF57-453B-AF74-58A3B83ED97B}" type="presParOf" srcId="{3FF290B9-A1A4-4ADD-803B-E6CE80993A0C}" destId="{41CCD61F-C25C-4846-A562-D21198AEC22C}" srcOrd="0" destOrd="0" presId="urn:microsoft.com/office/officeart/2005/8/layout/list1"/>
    <dgm:cxn modelId="{3BB0ADC3-F16F-436E-95FD-B9C9299404DC}" type="presParOf" srcId="{3FF290B9-A1A4-4ADD-803B-E6CE80993A0C}" destId="{72CD79DC-6C12-4DDD-B3C6-97E8F83557D8}" srcOrd="1" destOrd="0" presId="urn:microsoft.com/office/officeart/2005/8/layout/list1"/>
    <dgm:cxn modelId="{8B39764D-F6C8-44B8-9F74-094865313117}" type="presParOf" srcId="{DCE9B194-0C91-42D5-9D2E-4337D136B6BD}" destId="{3FBA9D06-BB48-4A30-B034-234FE2F64700}" srcOrd="13" destOrd="0" presId="urn:microsoft.com/office/officeart/2005/8/layout/list1"/>
    <dgm:cxn modelId="{EF08A3DE-6735-4F8D-BFE6-758E7A70DB89}" type="presParOf" srcId="{DCE9B194-0C91-42D5-9D2E-4337D136B6BD}" destId="{7D3EAF5E-BBD7-470D-A23D-85693A35D2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37DBA2-4B24-4331-B992-BD5D18425D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E64758-D084-45C4-A65D-E787D1DF7ACC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אכל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4E0D51-0677-45E6-85FD-4EE09D953624}" type="parTrans" cxnId="{70593CB6-C384-4A7D-B1A3-F38215FD77DB}">
      <dgm:prSet/>
      <dgm:spPr/>
      <dgm:t>
        <a:bodyPr/>
        <a:lstStyle/>
        <a:p>
          <a:endParaRPr lang="en-US"/>
        </a:p>
      </dgm:t>
    </dgm:pt>
    <dgm:pt modelId="{8E5709D8-6846-4360-A939-7692F159C110}" type="sibTrans" cxnId="{70593CB6-C384-4A7D-B1A3-F38215FD77DB}">
      <dgm:prSet/>
      <dgm:spPr/>
      <dgm:t>
        <a:bodyPr/>
        <a:lstStyle/>
        <a:p>
          <a:endParaRPr lang="en-US"/>
        </a:p>
      </dgm:t>
    </dgm:pt>
    <dgm:pt modelId="{2C77CE82-E7A6-42A3-9749-87DBE1EEAC8D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להתווכח 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B28B10-78C2-4356-8807-05F5E85B7EAC}" type="parTrans" cxnId="{45A67E20-6851-4E55-BE71-DD7339973914}">
      <dgm:prSet/>
      <dgm:spPr/>
      <dgm:t>
        <a:bodyPr/>
        <a:lstStyle/>
        <a:p>
          <a:endParaRPr lang="en-US"/>
        </a:p>
      </dgm:t>
    </dgm:pt>
    <dgm:pt modelId="{D3F1FE20-445C-47A2-B8C5-B9D4C06C2226}" type="sibTrans" cxnId="{45A67E20-6851-4E55-BE71-DD7339973914}">
      <dgm:prSet/>
      <dgm:spPr/>
      <dgm:t>
        <a:bodyPr/>
        <a:lstStyle/>
        <a:p>
          <a:endParaRPr lang="en-US"/>
        </a:p>
      </dgm:t>
    </dgm:pt>
    <dgm:pt modelId="{1C3B80B1-188F-422C-B301-4B09F6350A22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קשיש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A6E267-7D95-4D8D-A1A0-CE496F5A8F9A}" type="parTrans" cxnId="{4ACF3E8B-9355-4719-9744-13577EE7BC0C}">
      <dgm:prSet/>
      <dgm:spPr/>
      <dgm:t>
        <a:bodyPr/>
        <a:lstStyle/>
        <a:p>
          <a:endParaRPr lang="en-US"/>
        </a:p>
      </dgm:t>
    </dgm:pt>
    <dgm:pt modelId="{77CDFED5-9456-49F0-A9CC-88B56E728139}" type="sibTrans" cxnId="{4ACF3E8B-9355-4719-9744-13577EE7BC0C}">
      <dgm:prSet/>
      <dgm:spPr/>
      <dgm:t>
        <a:bodyPr/>
        <a:lstStyle/>
        <a:p>
          <a:endParaRPr lang="en-US"/>
        </a:p>
      </dgm:t>
    </dgm:pt>
    <dgm:pt modelId="{EA100287-F53B-4909-829A-7F7A651E2E23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כוח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9176B2-A16D-43C2-8F3E-542ACCAB4B1A}" type="parTrans" cxnId="{853C640A-9ACB-4C91-8F37-9C417EF14879}">
      <dgm:prSet/>
      <dgm:spPr/>
      <dgm:t>
        <a:bodyPr/>
        <a:lstStyle/>
        <a:p>
          <a:endParaRPr lang="en-US"/>
        </a:p>
      </dgm:t>
    </dgm:pt>
    <dgm:pt modelId="{2A49AB0C-BB9D-4C3E-BAF5-B2345B35ECB6}" type="sibTrans" cxnId="{853C640A-9ACB-4C91-8F37-9C417EF14879}">
      <dgm:prSet/>
      <dgm:spPr/>
      <dgm:t>
        <a:bodyPr/>
        <a:lstStyle/>
        <a:p>
          <a:endParaRPr lang="en-US"/>
        </a:p>
      </dgm:t>
    </dgm:pt>
    <dgm:pt modelId="{EDC8554E-ADD1-4904-AEE1-F9D01BA2CFC9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לקח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EF9E6A-1313-4BE4-BBDF-541F1FE56308}" type="parTrans" cxnId="{3A3B7BA7-E158-4A3F-ABA7-A06AAC880B13}">
      <dgm:prSet/>
      <dgm:spPr/>
      <dgm:t>
        <a:bodyPr/>
        <a:lstStyle/>
        <a:p>
          <a:endParaRPr lang="en-US"/>
        </a:p>
      </dgm:t>
    </dgm:pt>
    <dgm:pt modelId="{126DD5FE-DE98-4138-A80B-9480A3D53558}" type="sibTrans" cxnId="{3A3B7BA7-E158-4A3F-ABA7-A06AAC880B13}">
      <dgm:prSet/>
      <dgm:spPr/>
      <dgm:t>
        <a:bodyPr/>
        <a:lstStyle/>
        <a:p>
          <a:endParaRPr lang="en-US"/>
        </a:p>
      </dgm:t>
    </dgm:pt>
    <dgm:pt modelId="{D6D1C143-8F56-4C30-A052-810AB7E010EE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להתחרט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57C1C1-13F7-4CD3-A34B-72D88E8CD31D}" type="parTrans" cxnId="{3EB1C53B-DCD6-4109-9743-E30FB94203D2}">
      <dgm:prSet/>
      <dgm:spPr/>
      <dgm:t>
        <a:bodyPr/>
        <a:lstStyle/>
        <a:p>
          <a:endParaRPr lang="en-US"/>
        </a:p>
      </dgm:t>
    </dgm:pt>
    <dgm:pt modelId="{0DAAAB3E-F76B-4443-B1EF-8868571D3923}" type="sibTrans" cxnId="{3EB1C53B-DCD6-4109-9743-E30FB94203D2}">
      <dgm:prSet/>
      <dgm:spPr/>
      <dgm:t>
        <a:bodyPr/>
        <a:lstStyle/>
        <a:p>
          <a:endParaRPr lang="en-US"/>
        </a:p>
      </dgm:t>
    </dgm:pt>
    <dgm:pt modelId="{95D04877-DE6B-4D48-8837-643B5CEC7BCB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ספסל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6B0CB6-749F-4D38-97F3-1D29F74427D9}" type="parTrans" cxnId="{64409566-85B7-4B62-80D5-0C507C153075}">
      <dgm:prSet/>
      <dgm:spPr/>
      <dgm:t>
        <a:bodyPr/>
        <a:lstStyle/>
        <a:p>
          <a:endParaRPr lang="en-US"/>
        </a:p>
      </dgm:t>
    </dgm:pt>
    <dgm:pt modelId="{2EDF5AC4-9D7C-45C2-ABAF-73DA6416013F}" type="sibTrans" cxnId="{64409566-85B7-4B62-80D5-0C507C153075}">
      <dgm:prSet/>
      <dgm:spPr/>
      <dgm:t>
        <a:bodyPr/>
        <a:lstStyle/>
        <a:p>
          <a:endParaRPr lang="en-US"/>
        </a:p>
      </dgm:t>
    </dgm:pt>
    <dgm:pt modelId="{34A1DC65-1C43-41D6-AA0C-021358087832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עצבני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E9B15C-74B4-4FC1-9037-7F87C327D81C}" type="parTrans" cxnId="{743267BE-67F5-4C3F-B8BC-5999FBEF5F86}">
      <dgm:prSet/>
      <dgm:spPr/>
      <dgm:t>
        <a:bodyPr/>
        <a:lstStyle/>
        <a:p>
          <a:endParaRPr lang="en-US"/>
        </a:p>
      </dgm:t>
    </dgm:pt>
    <dgm:pt modelId="{47CB9678-85BD-4667-A9CD-A8308C8CC060}" type="sibTrans" cxnId="{743267BE-67F5-4C3F-B8BC-5999FBEF5F86}">
      <dgm:prSet/>
      <dgm:spPr/>
      <dgm:t>
        <a:bodyPr/>
        <a:lstStyle/>
        <a:p>
          <a:endParaRPr lang="en-US"/>
        </a:p>
      </dgm:t>
    </dgm:pt>
    <dgm:pt modelId="{3FF97747-F34A-4533-90F3-2D4527C49D07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נימוס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EC8EE7-4261-4D19-BDFC-7C1E3C403278}" type="parTrans" cxnId="{D7ED85C5-C388-4FF8-B9CF-424741E1EDC5}">
      <dgm:prSet/>
      <dgm:spPr/>
      <dgm:t>
        <a:bodyPr/>
        <a:lstStyle/>
        <a:p>
          <a:endParaRPr lang="en-US"/>
        </a:p>
      </dgm:t>
    </dgm:pt>
    <dgm:pt modelId="{8A04B02D-C784-4B37-AF71-87DF4E1EF98C}" type="sibTrans" cxnId="{D7ED85C5-C388-4FF8-B9CF-424741E1EDC5}">
      <dgm:prSet/>
      <dgm:spPr/>
      <dgm:t>
        <a:bodyPr/>
        <a:lstStyle/>
        <a:p>
          <a:endParaRPr lang="en-US"/>
        </a:p>
      </dgm:t>
    </dgm:pt>
    <dgm:pt modelId="{C8C1528D-B173-4C1B-9575-4617D5F477DE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נתקע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43C5BD-508F-488A-8163-91099D44C652}" type="parTrans" cxnId="{C51D0F9F-F810-4942-A3A4-47A5690F646D}">
      <dgm:prSet/>
      <dgm:spPr/>
      <dgm:t>
        <a:bodyPr/>
        <a:lstStyle/>
        <a:p>
          <a:endParaRPr lang="en-US"/>
        </a:p>
      </dgm:t>
    </dgm:pt>
    <dgm:pt modelId="{32159439-A9DB-493E-9976-7A2D928942AF}" type="sibTrans" cxnId="{C51D0F9F-F810-4942-A3A4-47A5690F646D}">
      <dgm:prSet/>
      <dgm:spPr/>
      <dgm:t>
        <a:bodyPr/>
        <a:lstStyle/>
        <a:p>
          <a:endParaRPr lang="en-US"/>
        </a:p>
      </dgm:t>
    </dgm:pt>
    <dgm:pt modelId="{F148B2CE-56AC-45A8-9524-55D45ABCCD0A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לגנוב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0245F8-E469-4321-A2D6-9F41579CBDCC}" type="parTrans" cxnId="{F87F571A-444C-465A-A271-960F6F62E463}">
      <dgm:prSet/>
      <dgm:spPr/>
      <dgm:t>
        <a:bodyPr/>
        <a:lstStyle/>
        <a:p>
          <a:endParaRPr lang="en-US"/>
        </a:p>
      </dgm:t>
    </dgm:pt>
    <dgm:pt modelId="{58B71C0D-F9FD-464C-876F-606E24FE4D23}" type="sibTrans" cxnId="{F87F571A-444C-465A-A271-960F6F62E463}">
      <dgm:prSet/>
      <dgm:spPr/>
      <dgm:t>
        <a:bodyPr/>
        <a:lstStyle/>
        <a:p>
          <a:endParaRPr lang="en-US"/>
        </a:p>
      </dgm:t>
    </dgm:pt>
    <dgm:pt modelId="{D89FF25D-D425-4146-A07B-219CD1DF4CA2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עוגיות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E65730-F5BF-4ABB-A1E4-6CB3F4143410}" type="parTrans" cxnId="{4D948533-5434-4589-923A-E4ED0ABF1DB9}">
      <dgm:prSet/>
      <dgm:spPr/>
      <dgm:t>
        <a:bodyPr/>
        <a:lstStyle/>
        <a:p>
          <a:endParaRPr lang="en-US"/>
        </a:p>
      </dgm:t>
    </dgm:pt>
    <dgm:pt modelId="{2B5904A0-E462-40E1-ADF5-AF2EC4BC66E2}" type="sibTrans" cxnId="{4D948533-5434-4589-923A-E4ED0ABF1DB9}">
      <dgm:prSet/>
      <dgm:spPr/>
      <dgm:t>
        <a:bodyPr/>
        <a:lstStyle/>
        <a:p>
          <a:endParaRPr lang="en-US"/>
        </a:p>
      </dgm:t>
    </dgm:pt>
    <dgm:pt modelId="{4FB05A18-90C7-4567-8DA9-DCE8F490602D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רעב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9BC164-F692-4161-B44F-AC5D3E7BE23E}" type="parTrans" cxnId="{2797D66B-3772-43BF-9406-3B1E3866E491}">
      <dgm:prSet/>
      <dgm:spPr/>
      <dgm:t>
        <a:bodyPr/>
        <a:lstStyle/>
        <a:p>
          <a:endParaRPr lang="en-US"/>
        </a:p>
      </dgm:t>
    </dgm:pt>
    <dgm:pt modelId="{D8D9D51B-8E68-4414-8269-D1F216049E86}" type="sibTrans" cxnId="{2797D66B-3772-43BF-9406-3B1E3866E491}">
      <dgm:prSet/>
      <dgm:spPr/>
      <dgm:t>
        <a:bodyPr/>
        <a:lstStyle/>
        <a:p>
          <a:endParaRPr lang="en-US"/>
        </a:p>
      </dgm:t>
    </dgm:pt>
    <dgm:pt modelId="{6D441ADE-CFDA-4149-AE1E-5F57A10BF83F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כעס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6FF1ED-AF01-4054-ACB4-2D5737A12158}" type="parTrans" cxnId="{8041273B-686E-4EB8-A050-DA230AA02B95}">
      <dgm:prSet/>
      <dgm:spPr/>
      <dgm:t>
        <a:bodyPr/>
        <a:lstStyle/>
        <a:p>
          <a:endParaRPr lang="en-US"/>
        </a:p>
      </dgm:t>
    </dgm:pt>
    <dgm:pt modelId="{B232B8ED-E7E0-4A40-BB66-9156A503B7C6}" type="sibTrans" cxnId="{8041273B-686E-4EB8-A050-DA230AA02B95}">
      <dgm:prSet/>
      <dgm:spPr/>
      <dgm:t>
        <a:bodyPr/>
        <a:lstStyle/>
        <a:p>
          <a:endParaRPr lang="en-US"/>
        </a:p>
      </dgm:t>
    </dgm:pt>
    <dgm:pt modelId="{CC8375B0-4E84-4B2B-8527-BA7F8CCCD527}">
      <dgm:prSet/>
      <dgm:spPr/>
      <dgm:t>
        <a:bodyPr/>
        <a:lstStyle/>
        <a:p>
          <a:r>
            <a:rPr lang="he-IL" b="1" dirty="0">
              <a:latin typeface="Calibri" panose="020F0502020204030204" pitchFamily="34" charset="0"/>
              <a:cs typeface="Calibri" panose="020F0502020204030204" pitchFamily="34" charset="0"/>
            </a:rPr>
            <a:t>חצוף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A9AF0-C4B6-4D9D-A387-5388A4850C88}" type="sibTrans" cxnId="{DEC328DF-D561-4A5A-9D26-4E1F90899426}">
      <dgm:prSet/>
      <dgm:spPr/>
      <dgm:t>
        <a:bodyPr/>
        <a:lstStyle/>
        <a:p>
          <a:endParaRPr lang="en-US"/>
        </a:p>
      </dgm:t>
    </dgm:pt>
    <dgm:pt modelId="{7B49099A-FFCB-41B3-B5B1-DE2D0CCBC432}" type="parTrans" cxnId="{DEC328DF-D561-4A5A-9D26-4E1F90899426}">
      <dgm:prSet/>
      <dgm:spPr/>
      <dgm:t>
        <a:bodyPr/>
        <a:lstStyle/>
        <a:p>
          <a:endParaRPr lang="en-US"/>
        </a:p>
      </dgm:t>
    </dgm:pt>
    <dgm:pt modelId="{8E9D14E4-CB76-460D-A849-CDFAA7E5C5A4}" type="pres">
      <dgm:prSet presAssocID="{F737DBA2-4B24-4331-B992-BD5D18425DC6}" presName="diagram" presStyleCnt="0">
        <dgm:presLayoutVars>
          <dgm:dir/>
          <dgm:resizeHandles val="exact"/>
        </dgm:presLayoutVars>
      </dgm:prSet>
      <dgm:spPr/>
    </dgm:pt>
    <dgm:pt modelId="{C95D82E8-618B-41CC-B51A-2BFEF35E5332}" type="pres">
      <dgm:prSet presAssocID="{EAE64758-D084-45C4-A65D-E787D1DF7ACC}" presName="node" presStyleLbl="node1" presStyleIdx="0" presStyleCnt="15">
        <dgm:presLayoutVars>
          <dgm:bulletEnabled val="1"/>
        </dgm:presLayoutVars>
      </dgm:prSet>
      <dgm:spPr/>
    </dgm:pt>
    <dgm:pt modelId="{E69F5629-132B-4AB5-B157-3F07B3526065}" type="pres">
      <dgm:prSet presAssocID="{8E5709D8-6846-4360-A939-7692F159C110}" presName="sibTrans" presStyleCnt="0"/>
      <dgm:spPr/>
    </dgm:pt>
    <dgm:pt modelId="{94E5B63E-2F29-47BE-B2A8-629A26FD5B97}" type="pres">
      <dgm:prSet presAssocID="{2C77CE82-E7A6-42A3-9749-87DBE1EEAC8D}" presName="node" presStyleLbl="node1" presStyleIdx="1" presStyleCnt="15">
        <dgm:presLayoutVars>
          <dgm:bulletEnabled val="1"/>
        </dgm:presLayoutVars>
      </dgm:prSet>
      <dgm:spPr/>
    </dgm:pt>
    <dgm:pt modelId="{4E9BF4AD-72A6-4771-85B1-20A2062AFE0C}" type="pres">
      <dgm:prSet presAssocID="{D3F1FE20-445C-47A2-B8C5-B9D4C06C2226}" presName="sibTrans" presStyleCnt="0"/>
      <dgm:spPr/>
    </dgm:pt>
    <dgm:pt modelId="{B4F93E21-9441-45C2-86B9-0DE79B9F5E5E}" type="pres">
      <dgm:prSet presAssocID="{1C3B80B1-188F-422C-B301-4B09F6350A22}" presName="node" presStyleLbl="node1" presStyleIdx="2" presStyleCnt="15">
        <dgm:presLayoutVars>
          <dgm:bulletEnabled val="1"/>
        </dgm:presLayoutVars>
      </dgm:prSet>
      <dgm:spPr/>
    </dgm:pt>
    <dgm:pt modelId="{C0F278E1-8908-48C9-96EA-E9E97A249459}" type="pres">
      <dgm:prSet presAssocID="{77CDFED5-9456-49F0-A9CC-88B56E728139}" presName="sibTrans" presStyleCnt="0"/>
      <dgm:spPr/>
    </dgm:pt>
    <dgm:pt modelId="{F96236FB-5145-4084-B63B-D4C9EBB72D28}" type="pres">
      <dgm:prSet presAssocID="{CC8375B0-4E84-4B2B-8527-BA7F8CCCD527}" presName="node" presStyleLbl="node1" presStyleIdx="3" presStyleCnt="15">
        <dgm:presLayoutVars>
          <dgm:bulletEnabled val="1"/>
        </dgm:presLayoutVars>
      </dgm:prSet>
      <dgm:spPr/>
    </dgm:pt>
    <dgm:pt modelId="{09B614F5-A200-45B0-BA60-3DA375D60165}" type="pres">
      <dgm:prSet presAssocID="{D01A9AF0-C4B6-4D9D-A387-5388A4850C88}" presName="sibTrans" presStyleCnt="0"/>
      <dgm:spPr/>
    </dgm:pt>
    <dgm:pt modelId="{5248A65F-6251-4DEF-860B-010B39D60B46}" type="pres">
      <dgm:prSet presAssocID="{EA100287-F53B-4909-829A-7F7A651E2E23}" presName="node" presStyleLbl="node1" presStyleIdx="4" presStyleCnt="15">
        <dgm:presLayoutVars>
          <dgm:bulletEnabled val="1"/>
        </dgm:presLayoutVars>
      </dgm:prSet>
      <dgm:spPr/>
    </dgm:pt>
    <dgm:pt modelId="{E6F94B67-7C21-4364-8E00-930FC53183CC}" type="pres">
      <dgm:prSet presAssocID="{2A49AB0C-BB9D-4C3E-BAF5-B2345B35ECB6}" presName="sibTrans" presStyleCnt="0"/>
      <dgm:spPr/>
    </dgm:pt>
    <dgm:pt modelId="{9973CE83-6B74-495F-9C30-B79519C6DE59}" type="pres">
      <dgm:prSet presAssocID="{EDC8554E-ADD1-4904-AEE1-F9D01BA2CFC9}" presName="node" presStyleLbl="node1" presStyleIdx="5" presStyleCnt="15">
        <dgm:presLayoutVars>
          <dgm:bulletEnabled val="1"/>
        </dgm:presLayoutVars>
      </dgm:prSet>
      <dgm:spPr/>
    </dgm:pt>
    <dgm:pt modelId="{FCBA0AD1-1C38-4ECC-851C-5B4A7A745053}" type="pres">
      <dgm:prSet presAssocID="{126DD5FE-DE98-4138-A80B-9480A3D53558}" presName="sibTrans" presStyleCnt="0"/>
      <dgm:spPr/>
    </dgm:pt>
    <dgm:pt modelId="{544A8B26-AA06-4392-AEA6-C5FCE0A18844}" type="pres">
      <dgm:prSet presAssocID="{D6D1C143-8F56-4C30-A052-810AB7E010EE}" presName="node" presStyleLbl="node1" presStyleIdx="6" presStyleCnt="15">
        <dgm:presLayoutVars>
          <dgm:bulletEnabled val="1"/>
        </dgm:presLayoutVars>
      </dgm:prSet>
      <dgm:spPr/>
    </dgm:pt>
    <dgm:pt modelId="{9F0DAEE6-0F5A-4434-B77D-B48ED004A562}" type="pres">
      <dgm:prSet presAssocID="{0DAAAB3E-F76B-4443-B1EF-8868571D3923}" presName="sibTrans" presStyleCnt="0"/>
      <dgm:spPr/>
    </dgm:pt>
    <dgm:pt modelId="{74AC6C7D-D6AB-493E-9208-3D4D8599513E}" type="pres">
      <dgm:prSet presAssocID="{95D04877-DE6B-4D48-8837-643B5CEC7BCB}" presName="node" presStyleLbl="node1" presStyleIdx="7" presStyleCnt="15">
        <dgm:presLayoutVars>
          <dgm:bulletEnabled val="1"/>
        </dgm:presLayoutVars>
      </dgm:prSet>
      <dgm:spPr/>
    </dgm:pt>
    <dgm:pt modelId="{1D38121D-8995-49DE-90E6-6BFF3262B92F}" type="pres">
      <dgm:prSet presAssocID="{2EDF5AC4-9D7C-45C2-ABAF-73DA6416013F}" presName="sibTrans" presStyleCnt="0"/>
      <dgm:spPr/>
    </dgm:pt>
    <dgm:pt modelId="{DC873703-FB68-46D1-8363-D4606679B482}" type="pres">
      <dgm:prSet presAssocID="{34A1DC65-1C43-41D6-AA0C-021358087832}" presName="node" presStyleLbl="node1" presStyleIdx="8" presStyleCnt="15">
        <dgm:presLayoutVars>
          <dgm:bulletEnabled val="1"/>
        </dgm:presLayoutVars>
      </dgm:prSet>
      <dgm:spPr/>
    </dgm:pt>
    <dgm:pt modelId="{3ED3A939-83E0-4D65-B60D-1A10F0AE227D}" type="pres">
      <dgm:prSet presAssocID="{47CB9678-85BD-4667-A9CD-A8308C8CC060}" presName="sibTrans" presStyleCnt="0"/>
      <dgm:spPr/>
    </dgm:pt>
    <dgm:pt modelId="{232D6E04-16E8-4EC6-AD48-045C212E5E6D}" type="pres">
      <dgm:prSet presAssocID="{3FF97747-F34A-4533-90F3-2D4527C49D07}" presName="node" presStyleLbl="node1" presStyleIdx="9" presStyleCnt="15">
        <dgm:presLayoutVars>
          <dgm:bulletEnabled val="1"/>
        </dgm:presLayoutVars>
      </dgm:prSet>
      <dgm:spPr/>
    </dgm:pt>
    <dgm:pt modelId="{2C596BA2-8CAE-42EA-BDDE-8A46C5083B03}" type="pres">
      <dgm:prSet presAssocID="{8A04B02D-C784-4B37-AF71-87DF4E1EF98C}" presName="sibTrans" presStyleCnt="0"/>
      <dgm:spPr/>
    </dgm:pt>
    <dgm:pt modelId="{70A4E9D8-E446-47F3-A77A-EB8EC029D766}" type="pres">
      <dgm:prSet presAssocID="{C8C1528D-B173-4C1B-9575-4617D5F477DE}" presName="node" presStyleLbl="node1" presStyleIdx="10" presStyleCnt="15">
        <dgm:presLayoutVars>
          <dgm:bulletEnabled val="1"/>
        </dgm:presLayoutVars>
      </dgm:prSet>
      <dgm:spPr/>
    </dgm:pt>
    <dgm:pt modelId="{D37E9253-F76C-4F61-87F3-2A57386C2738}" type="pres">
      <dgm:prSet presAssocID="{32159439-A9DB-493E-9976-7A2D928942AF}" presName="sibTrans" presStyleCnt="0"/>
      <dgm:spPr/>
    </dgm:pt>
    <dgm:pt modelId="{4E27F050-FEAC-429B-A0ED-60357A792374}" type="pres">
      <dgm:prSet presAssocID="{F148B2CE-56AC-45A8-9524-55D45ABCCD0A}" presName="node" presStyleLbl="node1" presStyleIdx="11" presStyleCnt="15">
        <dgm:presLayoutVars>
          <dgm:bulletEnabled val="1"/>
        </dgm:presLayoutVars>
      </dgm:prSet>
      <dgm:spPr/>
    </dgm:pt>
    <dgm:pt modelId="{BD671A52-EE21-4316-AF74-8BC1EB781117}" type="pres">
      <dgm:prSet presAssocID="{58B71C0D-F9FD-464C-876F-606E24FE4D23}" presName="sibTrans" presStyleCnt="0"/>
      <dgm:spPr/>
    </dgm:pt>
    <dgm:pt modelId="{2CE331A4-B44E-4FE2-8473-E95ACA22AB7D}" type="pres">
      <dgm:prSet presAssocID="{D89FF25D-D425-4146-A07B-219CD1DF4CA2}" presName="node" presStyleLbl="node1" presStyleIdx="12" presStyleCnt="15">
        <dgm:presLayoutVars>
          <dgm:bulletEnabled val="1"/>
        </dgm:presLayoutVars>
      </dgm:prSet>
      <dgm:spPr/>
    </dgm:pt>
    <dgm:pt modelId="{77734CAF-6F5E-4D7F-AA28-DD8A6E2A37C2}" type="pres">
      <dgm:prSet presAssocID="{2B5904A0-E462-40E1-ADF5-AF2EC4BC66E2}" presName="sibTrans" presStyleCnt="0"/>
      <dgm:spPr/>
    </dgm:pt>
    <dgm:pt modelId="{6777A235-9510-4EE1-86D1-1E84489297C4}" type="pres">
      <dgm:prSet presAssocID="{4FB05A18-90C7-4567-8DA9-DCE8F490602D}" presName="node" presStyleLbl="node1" presStyleIdx="13" presStyleCnt="15">
        <dgm:presLayoutVars>
          <dgm:bulletEnabled val="1"/>
        </dgm:presLayoutVars>
      </dgm:prSet>
      <dgm:spPr/>
    </dgm:pt>
    <dgm:pt modelId="{D52C322B-7AC0-4D65-BB01-9607754E1EE7}" type="pres">
      <dgm:prSet presAssocID="{D8D9D51B-8E68-4414-8269-D1F216049E86}" presName="sibTrans" presStyleCnt="0"/>
      <dgm:spPr/>
    </dgm:pt>
    <dgm:pt modelId="{10AD9C3D-5612-4AB0-9CC6-BE478A1D7916}" type="pres">
      <dgm:prSet presAssocID="{6D441ADE-CFDA-4149-AE1E-5F57A10BF83F}" presName="node" presStyleLbl="node1" presStyleIdx="14" presStyleCnt="15">
        <dgm:presLayoutVars>
          <dgm:bulletEnabled val="1"/>
        </dgm:presLayoutVars>
      </dgm:prSet>
      <dgm:spPr/>
    </dgm:pt>
  </dgm:ptLst>
  <dgm:cxnLst>
    <dgm:cxn modelId="{38D7E903-3BEF-4B3B-87C7-050795C8E528}" type="presOf" srcId="{2C77CE82-E7A6-42A3-9749-87DBE1EEAC8D}" destId="{94E5B63E-2F29-47BE-B2A8-629A26FD5B97}" srcOrd="0" destOrd="0" presId="urn:microsoft.com/office/officeart/2005/8/layout/default"/>
    <dgm:cxn modelId="{853C640A-9ACB-4C91-8F37-9C417EF14879}" srcId="{F737DBA2-4B24-4331-B992-BD5D18425DC6}" destId="{EA100287-F53B-4909-829A-7F7A651E2E23}" srcOrd="4" destOrd="0" parTransId="{FC9176B2-A16D-43C2-8F3E-542ACCAB4B1A}" sibTransId="{2A49AB0C-BB9D-4C3E-BAF5-B2345B35ECB6}"/>
    <dgm:cxn modelId="{F87F571A-444C-465A-A271-960F6F62E463}" srcId="{F737DBA2-4B24-4331-B992-BD5D18425DC6}" destId="{F148B2CE-56AC-45A8-9524-55D45ABCCD0A}" srcOrd="11" destOrd="0" parTransId="{420245F8-E469-4321-A2D6-9F41579CBDCC}" sibTransId="{58B71C0D-F9FD-464C-876F-606E24FE4D23}"/>
    <dgm:cxn modelId="{45A67E20-6851-4E55-BE71-DD7339973914}" srcId="{F737DBA2-4B24-4331-B992-BD5D18425DC6}" destId="{2C77CE82-E7A6-42A3-9749-87DBE1EEAC8D}" srcOrd="1" destOrd="0" parTransId="{52B28B10-78C2-4356-8807-05F5E85B7EAC}" sibTransId="{D3F1FE20-445C-47A2-B8C5-B9D4C06C2226}"/>
    <dgm:cxn modelId="{A5277826-BAEA-4027-8456-3E33D13E727A}" type="presOf" srcId="{D89FF25D-D425-4146-A07B-219CD1DF4CA2}" destId="{2CE331A4-B44E-4FE2-8473-E95ACA22AB7D}" srcOrd="0" destOrd="0" presId="urn:microsoft.com/office/officeart/2005/8/layout/default"/>
    <dgm:cxn modelId="{3C6BCE30-75BB-4AC8-8C0A-BD9530A9FFA2}" type="presOf" srcId="{6D441ADE-CFDA-4149-AE1E-5F57A10BF83F}" destId="{10AD9C3D-5612-4AB0-9CC6-BE478A1D7916}" srcOrd="0" destOrd="0" presId="urn:microsoft.com/office/officeart/2005/8/layout/default"/>
    <dgm:cxn modelId="{4D948533-5434-4589-923A-E4ED0ABF1DB9}" srcId="{F737DBA2-4B24-4331-B992-BD5D18425DC6}" destId="{D89FF25D-D425-4146-A07B-219CD1DF4CA2}" srcOrd="12" destOrd="0" parTransId="{C0E65730-F5BF-4ABB-A1E4-6CB3F4143410}" sibTransId="{2B5904A0-E462-40E1-ADF5-AF2EC4BC66E2}"/>
    <dgm:cxn modelId="{F725CC39-26E9-4AC8-B562-06130821ED47}" type="presOf" srcId="{34A1DC65-1C43-41D6-AA0C-021358087832}" destId="{DC873703-FB68-46D1-8363-D4606679B482}" srcOrd="0" destOrd="0" presId="urn:microsoft.com/office/officeart/2005/8/layout/default"/>
    <dgm:cxn modelId="{8041273B-686E-4EB8-A050-DA230AA02B95}" srcId="{F737DBA2-4B24-4331-B992-BD5D18425DC6}" destId="{6D441ADE-CFDA-4149-AE1E-5F57A10BF83F}" srcOrd="14" destOrd="0" parTransId="{EF6FF1ED-AF01-4054-ACB4-2D5737A12158}" sibTransId="{B232B8ED-E7E0-4A40-BB66-9156A503B7C6}"/>
    <dgm:cxn modelId="{3EB1C53B-DCD6-4109-9743-E30FB94203D2}" srcId="{F737DBA2-4B24-4331-B992-BD5D18425DC6}" destId="{D6D1C143-8F56-4C30-A052-810AB7E010EE}" srcOrd="6" destOrd="0" parTransId="{8B57C1C1-13F7-4CD3-A34B-72D88E8CD31D}" sibTransId="{0DAAAB3E-F76B-4443-B1EF-8868571D3923}"/>
    <dgm:cxn modelId="{7B058A5F-9B7B-4597-8378-8E4CC0E597A7}" type="presOf" srcId="{EA100287-F53B-4909-829A-7F7A651E2E23}" destId="{5248A65F-6251-4DEF-860B-010B39D60B46}" srcOrd="0" destOrd="0" presId="urn:microsoft.com/office/officeart/2005/8/layout/default"/>
    <dgm:cxn modelId="{64409566-85B7-4B62-80D5-0C507C153075}" srcId="{F737DBA2-4B24-4331-B992-BD5D18425DC6}" destId="{95D04877-DE6B-4D48-8837-643B5CEC7BCB}" srcOrd="7" destOrd="0" parTransId="{906B0CB6-749F-4D38-97F3-1D29F74427D9}" sibTransId="{2EDF5AC4-9D7C-45C2-ABAF-73DA6416013F}"/>
    <dgm:cxn modelId="{2797D66B-3772-43BF-9406-3B1E3866E491}" srcId="{F737DBA2-4B24-4331-B992-BD5D18425DC6}" destId="{4FB05A18-90C7-4567-8DA9-DCE8F490602D}" srcOrd="13" destOrd="0" parTransId="{B69BC164-F692-4161-B44F-AC5D3E7BE23E}" sibTransId="{D8D9D51B-8E68-4414-8269-D1F216049E86}"/>
    <dgm:cxn modelId="{12E19C73-6DC0-4B90-8F2D-3FEA2AE1A535}" type="presOf" srcId="{3FF97747-F34A-4533-90F3-2D4527C49D07}" destId="{232D6E04-16E8-4EC6-AD48-045C212E5E6D}" srcOrd="0" destOrd="0" presId="urn:microsoft.com/office/officeart/2005/8/layout/default"/>
    <dgm:cxn modelId="{676A3F86-6865-47C5-949D-FBF969FF0871}" type="presOf" srcId="{95D04877-DE6B-4D48-8837-643B5CEC7BCB}" destId="{74AC6C7D-D6AB-493E-9208-3D4D8599513E}" srcOrd="0" destOrd="0" presId="urn:microsoft.com/office/officeart/2005/8/layout/default"/>
    <dgm:cxn modelId="{4ACF3E8B-9355-4719-9744-13577EE7BC0C}" srcId="{F737DBA2-4B24-4331-B992-BD5D18425DC6}" destId="{1C3B80B1-188F-422C-B301-4B09F6350A22}" srcOrd="2" destOrd="0" parTransId="{0AA6E267-7D95-4D8D-A1A0-CE496F5A8F9A}" sibTransId="{77CDFED5-9456-49F0-A9CC-88B56E728139}"/>
    <dgm:cxn modelId="{B6DFAB96-C347-4F8D-BF43-4A0DE79E7C46}" type="presOf" srcId="{EDC8554E-ADD1-4904-AEE1-F9D01BA2CFC9}" destId="{9973CE83-6B74-495F-9C30-B79519C6DE59}" srcOrd="0" destOrd="0" presId="urn:microsoft.com/office/officeart/2005/8/layout/default"/>
    <dgm:cxn modelId="{C51D0F9F-F810-4942-A3A4-47A5690F646D}" srcId="{F737DBA2-4B24-4331-B992-BD5D18425DC6}" destId="{C8C1528D-B173-4C1B-9575-4617D5F477DE}" srcOrd="10" destOrd="0" parTransId="{1E43C5BD-508F-488A-8163-91099D44C652}" sibTransId="{32159439-A9DB-493E-9976-7A2D928942AF}"/>
    <dgm:cxn modelId="{BCD0E0A0-A255-4273-9C5E-CC3849EB51EE}" type="presOf" srcId="{F737DBA2-4B24-4331-B992-BD5D18425DC6}" destId="{8E9D14E4-CB76-460D-A849-CDFAA7E5C5A4}" srcOrd="0" destOrd="0" presId="urn:microsoft.com/office/officeart/2005/8/layout/default"/>
    <dgm:cxn modelId="{01AD52A1-F05B-4BFF-9A17-598009C3CA24}" type="presOf" srcId="{CC8375B0-4E84-4B2B-8527-BA7F8CCCD527}" destId="{F96236FB-5145-4084-B63B-D4C9EBB72D28}" srcOrd="0" destOrd="0" presId="urn:microsoft.com/office/officeart/2005/8/layout/default"/>
    <dgm:cxn modelId="{3A3B7BA7-E158-4A3F-ABA7-A06AAC880B13}" srcId="{F737DBA2-4B24-4331-B992-BD5D18425DC6}" destId="{EDC8554E-ADD1-4904-AEE1-F9D01BA2CFC9}" srcOrd="5" destOrd="0" parTransId="{C1EF9E6A-1313-4BE4-BBDF-541F1FE56308}" sibTransId="{126DD5FE-DE98-4138-A80B-9480A3D53558}"/>
    <dgm:cxn modelId="{BE7BEAA7-09ED-4772-A8F4-F572D840BF22}" type="presOf" srcId="{1C3B80B1-188F-422C-B301-4B09F6350A22}" destId="{B4F93E21-9441-45C2-86B9-0DE79B9F5E5E}" srcOrd="0" destOrd="0" presId="urn:microsoft.com/office/officeart/2005/8/layout/default"/>
    <dgm:cxn modelId="{70593CB6-C384-4A7D-B1A3-F38215FD77DB}" srcId="{F737DBA2-4B24-4331-B992-BD5D18425DC6}" destId="{EAE64758-D084-45C4-A65D-E787D1DF7ACC}" srcOrd="0" destOrd="0" parTransId="{E24E0D51-0677-45E6-85FD-4EE09D953624}" sibTransId="{8E5709D8-6846-4360-A939-7692F159C110}"/>
    <dgm:cxn modelId="{54B777B8-AAB5-486A-A1E6-26F92D862A1D}" type="presOf" srcId="{C8C1528D-B173-4C1B-9575-4617D5F477DE}" destId="{70A4E9D8-E446-47F3-A77A-EB8EC029D766}" srcOrd="0" destOrd="0" presId="urn:microsoft.com/office/officeart/2005/8/layout/default"/>
    <dgm:cxn modelId="{743267BE-67F5-4C3F-B8BC-5999FBEF5F86}" srcId="{F737DBA2-4B24-4331-B992-BD5D18425DC6}" destId="{34A1DC65-1C43-41D6-AA0C-021358087832}" srcOrd="8" destOrd="0" parTransId="{F3E9B15C-74B4-4FC1-9037-7F87C327D81C}" sibTransId="{47CB9678-85BD-4667-A9CD-A8308C8CC060}"/>
    <dgm:cxn modelId="{D7ED85C5-C388-4FF8-B9CF-424741E1EDC5}" srcId="{F737DBA2-4B24-4331-B992-BD5D18425DC6}" destId="{3FF97747-F34A-4533-90F3-2D4527C49D07}" srcOrd="9" destOrd="0" parTransId="{28EC8EE7-4261-4D19-BDFC-7C1E3C403278}" sibTransId="{8A04B02D-C784-4B37-AF71-87DF4E1EF98C}"/>
    <dgm:cxn modelId="{32BA2DCC-75AC-4F17-B7A7-A740515E4476}" type="presOf" srcId="{F148B2CE-56AC-45A8-9524-55D45ABCCD0A}" destId="{4E27F050-FEAC-429B-A0ED-60357A792374}" srcOrd="0" destOrd="0" presId="urn:microsoft.com/office/officeart/2005/8/layout/default"/>
    <dgm:cxn modelId="{545F51CC-22FF-4CF4-A421-3D4527816EBC}" type="presOf" srcId="{D6D1C143-8F56-4C30-A052-810AB7E010EE}" destId="{544A8B26-AA06-4392-AEA6-C5FCE0A18844}" srcOrd="0" destOrd="0" presId="urn:microsoft.com/office/officeart/2005/8/layout/default"/>
    <dgm:cxn modelId="{DEC328DF-D561-4A5A-9D26-4E1F90899426}" srcId="{F737DBA2-4B24-4331-B992-BD5D18425DC6}" destId="{CC8375B0-4E84-4B2B-8527-BA7F8CCCD527}" srcOrd="3" destOrd="0" parTransId="{7B49099A-FFCB-41B3-B5B1-DE2D0CCBC432}" sibTransId="{D01A9AF0-C4B6-4D9D-A387-5388A4850C88}"/>
    <dgm:cxn modelId="{F47BD3ED-4CE1-4CE8-902A-AC73F285B240}" type="presOf" srcId="{4FB05A18-90C7-4567-8DA9-DCE8F490602D}" destId="{6777A235-9510-4EE1-86D1-1E84489297C4}" srcOrd="0" destOrd="0" presId="urn:microsoft.com/office/officeart/2005/8/layout/default"/>
    <dgm:cxn modelId="{57F026F8-3350-46C6-8FF6-135567BE5FAD}" type="presOf" srcId="{EAE64758-D084-45C4-A65D-E787D1DF7ACC}" destId="{C95D82E8-618B-41CC-B51A-2BFEF35E5332}" srcOrd="0" destOrd="0" presId="urn:microsoft.com/office/officeart/2005/8/layout/default"/>
    <dgm:cxn modelId="{4E13BEAB-4A0F-4284-BE98-A10665032B7D}" type="presParOf" srcId="{8E9D14E4-CB76-460D-A849-CDFAA7E5C5A4}" destId="{C95D82E8-618B-41CC-B51A-2BFEF35E5332}" srcOrd="0" destOrd="0" presId="urn:microsoft.com/office/officeart/2005/8/layout/default"/>
    <dgm:cxn modelId="{A180BEB9-88A9-42F0-8B0D-798173C8BE44}" type="presParOf" srcId="{8E9D14E4-CB76-460D-A849-CDFAA7E5C5A4}" destId="{E69F5629-132B-4AB5-B157-3F07B3526065}" srcOrd="1" destOrd="0" presId="urn:microsoft.com/office/officeart/2005/8/layout/default"/>
    <dgm:cxn modelId="{9219C7A9-F9E9-496F-ACAE-D753C8344BE1}" type="presParOf" srcId="{8E9D14E4-CB76-460D-A849-CDFAA7E5C5A4}" destId="{94E5B63E-2F29-47BE-B2A8-629A26FD5B97}" srcOrd="2" destOrd="0" presId="urn:microsoft.com/office/officeart/2005/8/layout/default"/>
    <dgm:cxn modelId="{2DFD38A8-C86A-488A-9DF6-7E2E2DE8468C}" type="presParOf" srcId="{8E9D14E4-CB76-460D-A849-CDFAA7E5C5A4}" destId="{4E9BF4AD-72A6-4771-85B1-20A2062AFE0C}" srcOrd="3" destOrd="0" presId="urn:microsoft.com/office/officeart/2005/8/layout/default"/>
    <dgm:cxn modelId="{7A2BCAD9-5410-4908-A5A0-4514560DE7DF}" type="presParOf" srcId="{8E9D14E4-CB76-460D-A849-CDFAA7E5C5A4}" destId="{B4F93E21-9441-45C2-86B9-0DE79B9F5E5E}" srcOrd="4" destOrd="0" presId="urn:microsoft.com/office/officeart/2005/8/layout/default"/>
    <dgm:cxn modelId="{747D269D-4EB7-40C9-A2EA-164B46889406}" type="presParOf" srcId="{8E9D14E4-CB76-460D-A849-CDFAA7E5C5A4}" destId="{C0F278E1-8908-48C9-96EA-E9E97A249459}" srcOrd="5" destOrd="0" presId="urn:microsoft.com/office/officeart/2005/8/layout/default"/>
    <dgm:cxn modelId="{B3485B14-7235-4674-B112-563289D862D2}" type="presParOf" srcId="{8E9D14E4-CB76-460D-A849-CDFAA7E5C5A4}" destId="{F96236FB-5145-4084-B63B-D4C9EBB72D28}" srcOrd="6" destOrd="0" presId="urn:microsoft.com/office/officeart/2005/8/layout/default"/>
    <dgm:cxn modelId="{4511A46B-14A2-4FB9-80D0-89AEE152C38A}" type="presParOf" srcId="{8E9D14E4-CB76-460D-A849-CDFAA7E5C5A4}" destId="{09B614F5-A200-45B0-BA60-3DA375D60165}" srcOrd="7" destOrd="0" presId="urn:microsoft.com/office/officeart/2005/8/layout/default"/>
    <dgm:cxn modelId="{CA9E4182-2251-461D-BC0C-886FE3536CA8}" type="presParOf" srcId="{8E9D14E4-CB76-460D-A849-CDFAA7E5C5A4}" destId="{5248A65F-6251-4DEF-860B-010B39D60B46}" srcOrd="8" destOrd="0" presId="urn:microsoft.com/office/officeart/2005/8/layout/default"/>
    <dgm:cxn modelId="{9A6C60E3-27E6-4813-B1B4-3B50786A6F05}" type="presParOf" srcId="{8E9D14E4-CB76-460D-A849-CDFAA7E5C5A4}" destId="{E6F94B67-7C21-4364-8E00-930FC53183CC}" srcOrd="9" destOrd="0" presId="urn:microsoft.com/office/officeart/2005/8/layout/default"/>
    <dgm:cxn modelId="{92D58A2E-3224-49B0-AD3C-042BDBD06369}" type="presParOf" srcId="{8E9D14E4-CB76-460D-A849-CDFAA7E5C5A4}" destId="{9973CE83-6B74-495F-9C30-B79519C6DE59}" srcOrd="10" destOrd="0" presId="urn:microsoft.com/office/officeart/2005/8/layout/default"/>
    <dgm:cxn modelId="{0C76CE27-FDF1-430F-9C8D-0483FEBFDED8}" type="presParOf" srcId="{8E9D14E4-CB76-460D-A849-CDFAA7E5C5A4}" destId="{FCBA0AD1-1C38-4ECC-851C-5B4A7A745053}" srcOrd="11" destOrd="0" presId="urn:microsoft.com/office/officeart/2005/8/layout/default"/>
    <dgm:cxn modelId="{D9471085-B8EC-434A-96A9-714018D7BED5}" type="presParOf" srcId="{8E9D14E4-CB76-460D-A849-CDFAA7E5C5A4}" destId="{544A8B26-AA06-4392-AEA6-C5FCE0A18844}" srcOrd="12" destOrd="0" presId="urn:microsoft.com/office/officeart/2005/8/layout/default"/>
    <dgm:cxn modelId="{17EEE81D-A717-4050-AA12-E9A62D83444F}" type="presParOf" srcId="{8E9D14E4-CB76-460D-A849-CDFAA7E5C5A4}" destId="{9F0DAEE6-0F5A-4434-B77D-B48ED004A562}" srcOrd="13" destOrd="0" presId="urn:microsoft.com/office/officeart/2005/8/layout/default"/>
    <dgm:cxn modelId="{BB552378-90A5-40C9-93D4-AF6AEA7CBC6A}" type="presParOf" srcId="{8E9D14E4-CB76-460D-A849-CDFAA7E5C5A4}" destId="{74AC6C7D-D6AB-493E-9208-3D4D8599513E}" srcOrd="14" destOrd="0" presId="urn:microsoft.com/office/officeart/2005/8/layout/default"/>
    <dgm:cxn modelId="{469E6DA8-56F5-4BF1-996A-758A1943AC96}" type="presParOf" srcId="{8E9D14E4-CB76-460D-A849-CDFAA7E5C5A4}" destId="{1D38121D-8995-49DE-90E6-6BFF3262B92F}" srcOrd="15" destOrd="0" presId="urn:microsoft.com/office/officeart/2005/8/layout/default"/>
    <dgm:cxn modelId="{B79568D1-AB67-4053-B8DB-36D322A394BA}" type="presParOf" srcId="{8E9D14E4-CB76-460D-A849-CDFAA7E5C5A4}" destId="{DC873703-FB68-46D1-8363-D4606679B482}" srcOrd="16" destOrd="0" presId="urn:microsoft.com/office/officeart/2005/8/layout/default"/>
    <dgm:cxn modelId="{AF4B465B-1852-41C0-92AA-65C16F2CA377}" type="presParOf" srcId="{8E9D14E4-CB76-460D-A849-CDFAA7E5C5A4}" destId="{3ED3A939-83E0-4D65-B60D-1A10F0AE227D}" srcOrd="17" destOrd="0" presId="urn:microsoft.com/office/officeart/2005/8/layout/default"/>
    <dgm:cxn modelId="{95FDBCE3-203B-4095-9BC1-2B7DCAE28F36}" type="presParOf" srcId="{8E9D14E4-CB76-460D-A849-CDFAA7E5C5A4}" destId="{232D6E04-16E8-4EC6-AD48-045C212E5E6D}" srcOrd="18" destOrd="0" presId="urn:microsoft.com/office/officeart/2005/8/layout/default"/>
    <dgm:cxn modelId="{4D11E892-6223-4706-A3B2-794028C9ED71}" type="presParOf" srcId="{8E9D14E4-CB76-460D-A849-CDFAA7E5C5A4}" destId="{2C596BA2-8CAE-42EA-BDDE-8A46C5083B03}" srcOrd="19" destOrd="0" presId="urn:microsoft.com/office/officeart/2005/8/layout/default"/>
    <dgm:cxn modelId="{48923404-CCD8-4CCE-8A12-B304B4CD8790}" type="presParOf" srcId="{8E9D14E4-CB76-460D-A849-CDFAA7E5C5A4}" destId="{70A4E9D8-E446-47F3-A77A-EB8EC029D766}" srcOrd="20" destOrd="0" presId="urn:microsoft.com/office/officeart/2005/8/layout/default"/>
    <dgm:cxn modelId="{B7434EE4-D970-49A6-B685-FD5B8C0C4C6F}" type="presParOf" srcId="{8E9D14E4-CB76-460D-A849-CDFAA7E5C5A4}" destId="{D37E9253-F76C-4F61-87F3-2A57386C2738}" srcOrd="21" destOrd="0" presId="urn:microsoft.com/office/officeart/2005/8/layout/default"/>
    <dgm:cxn modelId="{52822EC8-0DB5-4373-9022-DEE0DE9FF932}" type="presParOf" srcId="{8E9D14E4-CB76-460D-A849-CDFAA7E5C5A4}" destId="{4E27F050-FEAC-429B-A0ED-60357A792374}" srcOrd="22" destOrd="0" presId="urn:microsoft.com/office/officeart/2005/8/layout/default"/>
    <dgm:cxn modelId="{EEE11417-0AFC-4A99-A1B5-6988C615D593}" type="presParOf" srcId="{8E9D14E4-CB76-460D-A849-CDFAA7E5C5A4}" destId="{BD671A52-EE21-4316-AF74-8BC1EB781117}" srcOrd="23" destOrd="0" presId="urn:microsoft.com/office/officeart/2005/8/layout/default"/>
    <dgm:cxn modelId="{B7A30DBE-B449-4ED3-98A4-EA191CFB2EB9}" type="presParOf" srcId="{8E9D14E4-CB76-460D-A849-CDFAA7E5C5A4}" destId="{2CE331A4-B44E-4FE2-8473-E95ACA22AB7D}" srcOrd="24" destOrd="0" presId="urn:microsoft.com/office/officeart/2005/8/layout/default"/>
    <dgm:cxn modelId="{143D7423-980C-4F21-92D5-EAD749E7511A}" type="presParOf" srcId="{8E9D14E4-CB76-460D-A849-CDFAA7E5C5A4}" destId="{77734CAF-6F5E-4D7F-AA28-DD8A6E2A37C2}" srcOrd="25" destOrd="0" presId="urn:microsoft.com/office/officeart/2005/8/layout/default"/>
    <dgm:cxn modelId="{02DDC658-D0BD-4761-B9D5-AF271B788F56}" type="presParOf" srcId="{8E9D14E4-CB76-460D-A849-CDFAA7E5C5A4}" destId="{6777A235-9510-4EE1-86D1-1E84489297C4}" srcOrd="26" destOrd="0" presId="urn:microsoft.com/office/officeart/2005/8/layout/default"/>
    <dgm:cxn modelId="{98E739DA-B24D-4D81-B29D-368CCC755611}" type="presParOf" srcId="{8E9D14E4-CB76-460D-A849-CDFAA7E5C5A4}" destId="{D52C322B-7AC0-4D65-BB01-9607754E1EE7}" srcOrd="27" destOrd="0" presId="urn:microsoft.com/office/officeart/2005/8/layout/default"/>
    <dgm:cxn modelId="{18EC355E-BFAC-429C-A865-07E9581C79DD}" type="presParOf" srcId="{8E9D14E4-CB76-460D-A849-CDFAA7E5C5A4}" destId="{10AD9C3D-5612-4AB0-9CC6-BE478A1D791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7531D-7D01-4B56-9C85-B6395E3034FE}">
      <dsp:nvSpPr>
        <dsp:cNvPr id="0" name=""/>
        <dsp:cNvSpPr/>
      </dsp:nvSpPr>
      <dsp:spPr>
        <a:xfrm>
          <a:off x="0" y="317017"/>
          <a:ext cx="10325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72A7E-01E4-4576-83F0-388606EB4731}">
      <dsp:nvSpPr>
        <dsp:cNvPr id="0" name=""/>
        <dsp:cNvSpPr/>
      </dsp:nvSpPr>
      <dsp:spPr>
        <a:xfrm>
          <a:off x="516250" y="21817"/>
          <a:ext cx="72275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82" tIns="0" rIns="273182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הצגת הסרטון "הזקנה והצעיר"</a:t>
          </a:r>
          <a:endParaRPr lang="en-US" sz="2000" kern="1200" dirty="0"/>
        </a:p>
      </dsp:txBody>
      <dsp:txXfrm>
        <a:off x="545071" y="50638"/>
        <a:ext cx="7169858" cy="532758"/>
      </dsp:txXfrm>
    </dsp:sp>
    <dsp:sp modelId="{9E2D97B4-0E91-41FC-8B4A-371C55385FB3}">
      <dsp:nvSpPr>
        <dsp:cNvPr id="0" name=""/>
        <dsp:cNvSpPr/>
      </dsp:nvSpPr>
      <dsp:spPr>
        <a:xfrm>
          <a:off x="0" y="1224218"/>
          <a:ext cx="10325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F640A-81DC-481E-9907-198BADAA75B8}">
      <dsp:nvSpPr>
        <dsp:cNvPr id="0" name=""/>
        <dsp:cNvSpPr/>
      </dsp:nvSpPr>
      <dsp:spPr>
        <a:xfrm>
          <a:off x="516250" y="929017"/>
          <a:ext cx="72275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82" tIns="0" rIns="273182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שוחחו על הסרטון</a:t>
          </a:r>
          <a:endParaRPr lang="en-US" sz="2000" kern="1200" dirty="0"/>
        </a:p>
      </dsp:txBody>
      <dsp:txXfrm>
        <a:off x="545071" y="957838"/>
        <a:ext cx="7169858" cy="532758"/>
      </dsp:txXfrm>
    </dsp:sp>
    <dsp:sp modelId="{3F201477-3871-4ABC-ADC8-4F32DB8C5788}">
      <dsp:nvSpPr>
        <dsp:cNvPr id="0" name=""/>
        <dsp:cNvSpPr/>
      </dsp:nvSpPr>
      <dsp:spPr>
        <a:xfrm>
          <a:off x="0" y="2131418"/>
          <a:ext cx="10325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2ACFE-FE68-4396-85AD-40921020BFDD}">
      <dsp:nvSpPr>
        <dsp:cNvPr id="0" name=""/>
        <dsp:cNvSpPr/>
      </dsp:nvSpPr>
      <dsp:spPr>
        <a:xfrm>
          <a:off x="516250" y="1836218"/>
          <a:ext cx="72275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82" tIns="0" rIns="273182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אוצר מלים ותרגילים שונים</a:t>
          </a:r>
          <a:endParaRPr lang="en-US" sz="2000" kern="1200" dirty="0"/>
        </a:p>
      </dsp:txBody>
      <dsp:txXfrm>
        <a:off x="545071" y="1865039"/>
        <a:ext cx="7169858" cy="532758"/>
      </dsp:txXfrm>
    </dsp:sp>
    <dsp:sp modelId="{7D3EAF5E-BBD7-470D-A23D-85693A35D2EA}">
      <dsp:nvSpPr>
        <dsp:cNvPr id="0" name=""/>
        <dsp:cNvSpPr/>
      </dsp:nvSpPr>
      <dsp:spPr>
        <a:xfrm>
          <a:off x="0" y="3038618"/>
          <a:ext cx="10325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D79DC-6C12-4DDD-B3C6-97E8F83557D8}">
      <dsp:nvSpPr>
        <dsp:cNvPr id="0" name=""/>
        <dsp:cNvSpPr/>
      </dsp:nvSpPr>
      <dsp:spPr>
        <a:xfrm>
          <a:off x="516250" y="2743418"/>
          <a:ext cx="72275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182" tIns="0" rIns="273182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שאלות בגרות עברית מדוברת</a:t>
          </a:r>
          <a:endParaRPr lang="en-US" sz="2000" kern="1200"/>
        </a:p>
      </dsp:txBody>
      <dsp:txXfrm>
        <a:off x="545071" y="2772239"/>
        <a:ext cx="716985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D82E8-618B-41CC-B51A-2BFEF35E5332}">
      <dsp:nvSpPr>
        <dsp:cNvPr id="0" name=""/>
        <dsp:cNvSpPr/>
      </dsp:nvSpPr>
      <dsp:spPr>
        <a:xfrm>
          <a:off x="3529" y="61529"/>
          <a:ext cx="1910748" cy="1146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אכל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9" y="61529"/>
        <a:ext cx="1910748" cy="1146449"/>
      </dsp:txXfrm>
    </dsp:sp>
    <dsp:sp modelId="{94E5B63E-2F29-47BE-B2A8-629A26FD5B97}">
      <dsp:nvSpPr>
        <dsp:cNvPr id="0" name=""/>
        <dsp:cNvSpPr/>
      </dsp:nvSpPr>
      <dsp:spPr>
        <a:xfrm>
          <a:off x="2105352" y="61529"/>
          <a:ext cx="1910748" cy="1146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להתווכח 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5352" y="61529"/>
        <a:ext cx="1910748" cy="1146449"/>
      </dsp:txXfrm>
    </dsp:sp>
    <dsp:sp modelId="{B4F93E21-9441-45C2-86B9-0DE79B9F5E5E}">
      <dsp:nvSpPr>
        <dsp:cNvPr id="0" name=""/>
        <dsp:cNvSpPr/>
      </dsp:nvSpPr>
      <dsp:spPr>
        <a:xfrm>
          <a:off x="4207175" y="61529"/>
          <a:ext cx="1910748" cy="1146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קשיש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7175" y="61529"/>
        <a:ext cx="1910748" cy="1146449"/>
      </dsp:txXfrm>
    </dsp:sp>
    <dsp:sp modelId="{F96236FB-5145-4084-B63B-D4C9EBB72D28}">
      <dsp:nvSpPr>
        <dsp:cNvPr id="0" name=""/>
        <dsp:cNvSpPr/>
      </dsp:nvSpPr>
      <dsp:spPr>
        <a:xfrm>
          <a:off x="6308999" y="61529"/>
          <a:ext cx="1910748" cy="1146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חצוף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08999" y="61529"/>
        <a:ext cx="1910748" cy="1146449"/>
      </dsp:txXfrm>
    </dsp:sp>
    <dsp:sp modelId="{5248A65F-6251-4DEF-860B-010B39D60B46}">
      <dsp:nvSpPr>
        <dsp:cNvPr id="0" name=""/>
        <dsp:cNvSpPr/>
      </dsp:nvSpPr>
      <dsp:spPr>
        <a:xfrm>
          <a:off x="8410822" y="61529"/>
          <a:ext cx="1910748" cy="11464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כוח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10822" y="61529"/>
        <a:ext cx="1910748" cy="1146449"/>
      </dsp:txXfrm>
    </dsp:sp>
    <dsp:sp modelId="{9973CE83-6B74-495F-9C30-B79519C6DE59}">
      <dsp:nvSpPr>
        <dsp:cNvPr id="0" name=""/>
        <dsp:cNvSpPr/>
      </dsp:nvSpPr>
      <dsp:spPr>
        <a:xfrm>
          <a:off x="3529" y="1399052"/>
          <a:ext cx="1910748" cy="1146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לקח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9" y="1399052"/>
        <a:ext cx="1910748" cy="1146449"/>
      </dsp:txXfrm>
    </dsp:sp>
    <dsp:sp modelId="{544A8B26-AA06-4392-AEA6-C5FCE0A18844}">
      <dsp:nvSpPr>
        <dsp:cNvPr id="0" name=""/>
        <dsp:cNvSpPr/>
      </dsp:nvSpPr>
      <dsp:spPr>
        <a:xfrm>
          <a:off x="2105352" y="1399052"/>
          <a:ext cx="1910748" cy="1146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להתחרט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5352" y="1399052"/>
        <a:ext cx="1910748" cy="1146449"/>
      </dsp:txXfrm>
    </dsp:sp>
    <dsp:sp modelId="{74AC6C7D-D6AB-493E-9208-3D4D8599513E}">
      <dsp:nvSpPr>
        <dsp:cNvPr id="0" name=""/>
        <dsp:cNvSpPr/>
      </dsp:nvSpPr>
      <dsp:spPr>
        <a:xfrm>
          <a:off x="4207175" y="1399052"/>
          <a:ext cx="1910748" cy="1146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ספסל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7175" y="1399052"/>
        <a:ext cx="1910748" cy="1146449"/>
      </dsp:txXfrm>
    </dsp:sp>
    <dsp:sp modelId="{DC873703-FB68-46D1-8363-D4606679B482}">
      <dsp:nvSpPr>
        <dsp:cNvPr id="0" name=""/>
        <dsp:cNvSpPr/>
      </dsp:nvSpPr>
      <dsp:spPr>
        <a:xfrm>
          <a:off x="6308999" y="1399052"/>
          <a:ext cx="1910748" cy="1146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עצבני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08999" y="1399052"/>
        <a:ext cx="1910748" cy="1146449"/>
      </dsp:txXfrm>
    </dsp:sp>
    <dsp:sp modelId="{232D6E04-16E8-4EC6-AD48-045C212E5E6D}">
      <dsp:nvSpPr>
        <dsp:cNvPr id="0" name=""/>
        <dsp:cNvSpPr/>
      </dsp:nvSpPr>
      <dsp:spPr>
        <a:xfrm>
          <a:off x="8410822" y="1399052"/>
          <a:ext cx="1910748" cy="11464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נימוס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10822" y="1399052"/>
        <a:ext cx="1910748" cy="1146449"/>
      </dsp:txXfrm>
    </dsp:sp>
    <dsp:sp modelId="{70A4E9D8-E446-47F3-A77A-EB8EC029D766}">
      <dsp:nvSpPr>
        <dsp:cNvPr id="0" name=""/>
        <dsp:cNvSpPr/>
      </dsp:nvSpPr>
      <dsp:spPr>
        <a:xfrm>
          <a:off x="3529" y="2736576"/>
          <a:ext cx="1910748" cy="1146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נתקע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9" y="2736576"/>
        <a:ext cx="1910748" cy="1146449"/>
      </dsp:txXfrm>
    </dsp:sp>
    <dsp:sp modelId="{4E27F050-FEAC-429B-A0ED-60357A792374}">
      <dsp:nvSpPr>
        <dsp:cNvPr id="0" name=""/>
        <dsp:cNvSpPr/>
      </dsp:nvSpPr>
      <dsp:spPr>
        <a:xfrm>
          <a:off x="2105352" y="2736576"/>
          <a:ext cx="1910748" cy="1146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לגנוב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5352" y="2736576"/>
        <a:ext cx="1910748" cy="1146449"/>
      </dsp:txXfrm>
    </dsp:sp>
    <dsp:sp modelId="{2CE331A4-B44E-4FE2-8473-E95ACA22AB7D}">
      <dsp:nvSpPr>
        <dsp:cNvPr id="0" name=""/>
        <dsp:cNvSpPr/>
      </dsp:nvSpPr>
      <dsp:spPr>
        <a:xfrm>
          <a:off x="4207175" y="2736576"/>
          <a:ext cx="1910748" cy="1146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עוגיות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7175" y="2736576"/>
        <a:ext cx="1910748" cy="1146449"/>
      </dsp:txXfrm>
    </dsp:sp>
    <dsp:sp modelId="{6777A235-9510-4EE1-86D1-1E84489297C4}">
      <dsp:nvSpPr>
        <dsp:cNvPr id="0" name=""/>
        <dsp:cNvSpPr/>
      </dsp:nvSpPr>
      <dsp:spPr>
        <a:xfrm>
          <a:off x="6308999" y="2736576"/>
          <a:ext cx="1910748" cy="1146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רעב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08999" y="2736576"/>
        <a:ext cx="1910748" cy="1146449"/>
      </dsp:txXfrm>
    </dsp:sp>
    <dsp:sp modelId="{10AD9C3D-5612-4AB0-9CC6-BE478A1D7916}">
      <dsp:nvSpPr>
        <dsp:cNvPr id="0" name=""/>
        <dsp:cNvSpPr/>
      </dsp:nvSpPr>
      <dsp:spPr>
        <a:xfrm>
          <a:off x="8410822" y="2736576"/>
          <a:ext cx="1910748" cy="11464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b="1" kern="1200" dirty="0">
              <a:latin typeface="Calibri" panose="020F0502020204030204" pitchFamily="34" charset="0"/>
              <a:cs typeface="Calibri" panose="020F0502020204030204" pitchFamily="34" charset="0"/>
            </a:rPr>
            <a:t>כעס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10822" y="2736576"/>
        <a:ext cx="1910748" cy="114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4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8y_1EWIE9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6A3821A2-44A9-939E-1BBB-B1BBD2A1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396" y="2967826"/>
            <a:ext cx="10809844" cy="2265471"/>
          </a:xfrm>
        </p:spPr>
        <p:txBody>
          <a:bodyPr anchor="t">
            <a:norm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פעילות עברית דבורה</a:t>
            </a:r>
            <a:b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הזקנה והצעיר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449B56-4908-0400-ACE8-2071178D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442" y="5067957"/>
            <a:ext cx="4909480" cy="1075444"/>
          </a:xfrm>
        </p:spPr>
        <p:txBody>
          <a:bodyPr anchor="b">
            <a:normAutofit/>
          </a:bodyPr>
          <a:lstStyle/>
          <a:p>
            <a:pPr algn="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פעילות עברית דבורה לתלמידי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עבריתנא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3" descr="מהווה מבנה של צבעים בשטח לבן">
            <a:extLst>
              <a:ext uri="{FF2B5EF4-FFF2-40B4-BE49-F238E27FC236}">
                <a16:creationId xmlns:a16="http://schemas.microsoft.com/office/drawing/2014/main" id="{0CC7B581-E317-561D-8003-7B83357D7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4" b="42268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6597834-1589-448E-32A6-AC4683ED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1">
            <a:extLst>
              <a:ext uri="{FF2B5EF4-FFF2-40B4-BE49-F238E27FC236}">
                <a16:creationId xmlns:a16="http://schemas.microsoft.com/office/drawing/2014/main" id="{CA1C285A-F07B-C031-3E2C-C198AAD2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99" y="268751"/>
            <a:ext cx="10325000" cy="931399"/>
          </a:xfrm>
        </p:spPr>
        <p:txBody>
          <a:bodyPr/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פתרונות</a:t>
            </a:r>
          </a:p>
        </p:txBody>
      </p:sp>
      <p:sp>
        <p:nvSpPr>
          <p:cNvPr id="5" name="מציין מיקום תוכן 13">
            <a:extLst>
              <a:ext uri="{FF2B5EF4-FFF2-40B4-BE49-F238E27FC236}">
                <a16:creationId xmlns:a16="http://schemas.microsoft.com/office/drawing/2014/main" id="{C615F00D-0911-1372-CCDF-E0E1BD41C32A}"/>
              </a:ext>
            </a:extLst>
          </p:cNvPr>
          <p:cNvSpPr txBox="1">
            <a:spLocks/>
          </p:cNvSpPr>
          <p:nvPr/>
        </p:nvSpPr>
        <p:spPr>
          <a:xfrm>
            <a:off x="812999" y="753500"/>
            <a:ext cx="10325000" cy="489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רציתי פחית קולה, אבל הפחית 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נתקעה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במכונה.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אני לא אוהבת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להתווכח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עם אנשים, עדיף לדבר על דברים בצורה נעימה.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הילד שם רגליים על המושב באוטובוס, לכן הזקנה אמרה לו שהוא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חצוף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חינכתי את הילדים שלי לדבר למבוגרים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בנימוס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מוחמד, איפה המחשב שלי?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לקחת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לי אותו?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אני לא מוצאת את הארנק שלי, אני חושבת שמישהו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גנב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אותו.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סבא שלי בן 93, הוא כבר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קשיש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דניאל לא מצטער על מה שהוא אמר. הוא לא </a:t>
            </a:r>
            <a:r>
              <a:rPr lang="he-IL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מתחרט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על כלום.</a:t>
            </a: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7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63BDD8-36FC-48B0-8862-3B51BE4F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5A19D0-2BD2-47E7-A51B-B8083A14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641F14-42D8-42E0-8B56-FC0A08EB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3FEF18-8973-49F1-B984-81E630730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FEE187-7ECD-4C55-BE26-0DA3DDE0E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708818-667C-4218-8552-2975EB00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A1A626-67CE-4E24-974F-C432A21D1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029D28-01D8-4EB8-B30C-79D6F14E6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E501C-EBFD-4E76-8F7F-9EFA76EFF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4596B9-52A8-4717-8158-2204F86D9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EC080A-A9BB-467A-92A9-D597436B7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DD030-3FCC-4380-B680-8E171845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15E10D-03D4-4A67-8377-5B0A55F3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B96670-ACA9-42B6-87A2-E4119998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BC8247-310E-48D0-9CEF-43BC6E41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F09D0F-F86F-4AA5-AB1D-AAB1E5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9569AF0-6598-4FCC-803D-B3C3DE03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1B68A9D-7921-44B8-8464-E36F028EE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8EB3D7-2443-4764-9991-B691C090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6128C1-7748-441C-94E4-1874BB577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76682F-0434-4D7E-B400-2DF99D969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D2F02B-2688-4DCD-9610-1C086528F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A0DA4B-915F-4A6D-8368-BE7B53E42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1711BC-8D96-4E1F-934B-9E382A61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64551E-CB94-4200-809A-9E33122BA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4389BE-74F0-4F54-9DE0-2BCB33C7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721F72-5343-46B1-AFC1-6DF4FF77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A528A6-14EE-4010-93CB-95F75CB96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86140D-084D-4621-A556-65927AB44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049A17-7EE3-4BEF-B630-AD0AB020E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23B596-7D86-4AF3-AE7E-A696FEF1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F7FC8FA-C1DE-4F38-BCDA-464A5478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BEFE2E-F050-46F9-BAD0-939F37AA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63D6C682-FD57-4DF7-854F-DD140E1E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1621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תמונה 3" descr="תמונה שמכילה טקסט, שלט&#10;&#10;התיאור נוצר באופן אוטומטי">
            <a:extLst>
              <a:ext uri="{FF2B5EF4-FFF2-40B4-BE49-F238E27FC236}">
                <a16:creationId xmlns:a16="http://schemas.microsoft.com/office/drawing/2014/main" id="{9EBC40C0-4752-5889-317D-EE53E1E790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  <p:sp>
        <p:nvSpPr>
          <p:cNvPr id="8" name="כותרת 11">
            <a:extLst>
              <a:ext uri="{FF2B5EF4-FFF2-40B4-BE49-F238E27FC236}">
                <a16:creationId xmlns:a16="http://schemas.microsoft.com/office/drawing/2014/main" id="{61A56FEB-34F9-DA07-20FF-F2058DD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38" y="467117"/>
            <a:ext cx="10325000" cy="931399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בנעליים של...</a:t>
            </a:r>
          </a:p>
        </p:txBody>
      </p:sp>
      <p:sp>
        <p:nvSpPr>
          <p:cNvPr id="11" name="מציין מיקום תוכן 13">
            <a:extLst>
              <a:ext uri="{FF2B5EF4-FFF2-40B4-BE49-F238E27FC236}">
                <a16:creationId xmlns:a16="http://schemas.microsoft.com/office/drawing/2014/main" id="{A0681BC8-0D78-BD94-D502-5C9C918C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11" y="1122109"/>
            <a:ext cx="10325000" cy="489585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אפשר לשבת כאן?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הצעיר: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כן, את מוזמנת.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אוכלת את העוגייה הראשונה.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ומה עכשיו? אם הייתם האישה הזקנה, מה הייתם אומרים לבחור הצעיר?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מה הבחור הצעיר צריך לומר לזקנה?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4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663BDD8-36FC-48B0-8862-3B51BE4F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5A19D0-2BD2-47E7-A51B-B8083A14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641F14-42D8-42E0-8B56-FC0A08EB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3FEF18-8973-49F1-B984-81E630730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FEE187-7ECD-4C55-BE26-0DA3DDE0E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708818-667C-4218-8552-2975EB00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A1A626-67CE-4E24-974F-C432A21D1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029D28-01D8-4EB8-B30C-79D6F14E6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E501C-EBFD-4E76-8F7F-9EFA76EFF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4596B9-52A8-4717-8158-2204F86D9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EC080A-A9BB-467A-92A9-D597436B7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DD030-3FCC-4380-B680-8E171845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15E10D-03D4-4A67-8377-5B0A55F3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DB96670-ACA9-42B6-87A2-E4119998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BC8247-310E-48D0-9CEF-43BC6E41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F09D0F-F86F-4AA5-AB1D-AAB1E5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9569AF0-6598-4FCC-803D-B3C3DE03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1B68A9D-7921-44B8-8464-E36F028EE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8EB3D7-2443-4764-9991-B691C090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A6128C1-7748-441C-94E4-1874BB577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76682F-0434-4D7E-B400-2DF99D969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D2F02B-2688-4DCD-9610-1C086528F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A0DA4B-915F-4A6D-8368-BE7B53E42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01711BC-8D96-4E1F-934B-9E382A61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64551E-CB94-4200-809A-9E33122BA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4389BE-74F0-4F54-9DE0-2BCB33C7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721F72-5343-46B1-AFC1-6DF4FF77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4A528A6-14EE-4010-93CB-95F75CB96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86140D-084D-4621-A556-65927AB44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049A17-7EE3-4BEF-B630-AD0AB020E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23B596-7D86-4AF3-AE7E-A696FEF1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F7FC8FA-C1DE-4F38-BCDA-464A5478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BEFE2E-F050-46F9-BAD0-939F37AA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63D6C682-FD57-4DF7-854F-DD140E1E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1621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תמונה 3" descr="תמונה שמכילה טקסט, שלט&#10;&#10;התיאור נוצר באופן אוטומטי">
            <a:extLst>
              <a:ext uri="{FF2B5EF4-FFF2-40B4-BE49-F238E27FC236}">
                <a16:creationId xmlns:a16="http://schemas.microsoft.com/office/drawing/2014/main" id="{9EBC40C0-4752-5889-317D-EE53E1E790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  <p:sp>
        <p:nvSpPr>
          <p:cNvPr id="8" name="כותרת 11">
            <a:extLst>
              <a:ext uri="{FF2B5EF4-FFF2-40B4-BE49-F238E27FC236}">
                <a16:creationId xmlns:a16="http://schemas.microsoft.com/office/drawing/2014/main" id="{61A56FEB-34F9-DA07-20FF-F2058DD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43" y="680519"/>
            <a:ext cx="10325000" cy="931399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מנומס או לא?</a:t>
            </a:r>
          </a:p>
        </p:txBody>
      </p:sp>
      <p:sp>
        <p:nvSpPr>
          <p:cNvPr id="11" name="מציין מיקום תוכן 13">
            <a:extLst>
              <a:ext uri="{FF2B5EF4-FFF2-40B4-BE49-F238E27FC236}">
                <a16:creationId xmlns:a16="http://schemas.microsoft.com/office/drawing/2014/main" id="{A0681BC8-0D78-BD94-D502-5C9C918C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11" y="1122109"/>
            <a:ext cx="10325000" cy="489585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אמרו בעברית מה בתרבות שלנו נחשב מנומס, ומה נחשב לא מנומס, ומדוע?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לדוגמה:</a:t>
            </a:r>
          </a:p>
          <a:p>
            <a:pPr marL="514350" indent="-514350" algn="r" rtl="1"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לדבר בקול רם בטלפון באוטובוס. מנומס או לא מנומס?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מדוע?</a:t>
            </a:r>
          </a:p>
          <a:p>
            <a:pPr marL="514350" indent="-514350" algn="r" rtl="1"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לשים נעליים על המושב בתחבורה ציבורית. </a:t>
            </a:r>
          </a:p>
          <a:p>
            <a:pPr marL="514350" indent="-514350" algn="r" rtl="1"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לדבר בטלפון במהלך ארוחה. </a:t>
            </a:r>
          </a:p>
          <a:p>
            <a:pPr marL="514350" indent="-514350" algn="r" rtl="1"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לקחת חפצים של מישהו אחר בלי רשות.</a:t>
            </a:r>
          </a:p>
          <a:p>
            <a:pPr marL="514350" indent="-514350" algn="r" rtl="1"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אמרו וכתבו משפטים נוספים...</a:t>
            </a:r>
          </a:p>
          <a:p>
            <a:pPr marL="514350" indent="-514350" algn="r" rtl="1"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7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B3FDEEB-16C0-B34A-AC57-5D4A991E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00" y="1111406"/>
            <a:ext cx="10325000" cy="3564436"/>
          </a:xfrm>
        </p:spPr>
        <p:txBody>
          <a:bodyPr/>
          <a:lstStyle/>
          <a:p>
            <a:pPr marL="0" indent="0" algn="r">
              <a:buNone/>
            </a:pPr>
            <a:endParaRPr lang="he-IL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he-IL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1885E099-3255-3925-D083-9148754E310C}"/>
              </a:ext>
            </a:extLst>
          </p:cNvPr>
          <p:cNvSpPr/>
          <p:nvPr/>
        </p:nvSpPr>
        <p:spPr>
          <a:xfrm>
            <a:off x="3887703" y="2017375"/>
            <a:ext cx="44165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שאלות לדיון</a:t>
            </a:r>
          </a:p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מבחינת הבגרות</a:t>
            </a:r>
          </a:p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בעברית מדוברת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CC522DA-45BB-71D7-359E-50E41512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150548E-E6C0-E86D-FD99-C20E3581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F9FA0CB-6743-246A-D35E-481CFF35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109787"/>
            <a:ext cx="109537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2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8830A56-4FDD-1DF5-9B26-071AD83D4D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1EA6334-A12F-9BFD-9AB6-40E8183A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609725"/>
            <a:ext cx="10487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11BE1D3-B675-4947-B4E3-14B8DC93F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D2D8651B-6FCC-49D7-B6F8-AF869E89F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15193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B27DF924-CC1B-431A-A8F3-7FEBCA1A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9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13C5A7-AC21-48FA-A06F-6A7F303BC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F262F85-28C5-406E-86B5-21B50079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6E46736-4910-4C3D-A602-EA961B5B9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C95156-5BFF-4DE7-B263-E72A623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CC6A642-5940-409E-BA90-465C2A814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12D9B4F-73D1-4F08-BED3-050F005D0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6BADE15-4CCA-4FB3-A2E1-F2B70EC8E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84EC39-7B8E-4610-A1D0-64B4DC63E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61CE688-F428-4557-8D39-912F63B57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0A277E-6B5F-4EA7-927D-072AE79F0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8762B1-DD2A-4691-BAA0-FCF140D8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B10B872-619E-4CDC-BBC2-2B8512F5E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55518C1-8F67-4B56-B385-0E4947C32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83AD748-761F-44A2-BF90-DBA3EDB4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6015257-A8BA-4AFA-943B-9CC961D83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21F0F86-489E-43A6-8315-85247026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C90D9E-C664-4A5F-BC20-D76DDB874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81936AF-8AA7-4931-8575-88CAD33A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F1762F-6360-4C8F-9E4A-C7DE8C4C3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559C29F-E778-464B-A96A-079815C23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AD9E72B-D3BF-4D27-A601-1D2E7DE8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CB8422D-924B-45F5-8A16-0F8AC8FDC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7D55B22-5D5C-4F9B-9530-BB9DE6375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93CBE-3A15-4A43-A536-2EE3B652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A289A63-846E-4F02-A373-B072C2EAF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2B62319-B036-4232-A230-5DD9F9EE1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13B242B-F116-42CC-AC41-373E24D4A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3F63EA7-9511-4DDD-962B-5C5C5131A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EE9C8DA-BB76-4CFF-AFD5-4E054A62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2F3C61A-326D-45E1-8FDF-B346F1625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FBEEB7B-6D5D-47E6-836B-1843CF810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FF47F77-62CD-47D4-BB10-B751B9DAC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מלבן 3">
            <a:extLst>
              <a:ext uri="{FF2B5EF4-FFF2-40B4-BE49-F238E27FC236}">
                <a16:creationId xmlns:a16="http://schemas.microsoft.com/office/drawing/2014/main" id="{6D8C2340-4054-314E-B57E-C17707AEA252}"/>
              </a:ext>
            </a:extLst>
          </p:cNvPr>
          <p:cNvSpPr/>
          <p:nvPr/>
        </p:nvSpPr>
        <p:spPr>
          <a:xfrm>
            <a:off x="691078" y="1260582"/>
            <a:ext cx="10302169" cy="1628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להתראווות</a:t>
            </a:r>
            <a:endParaRPr lang="en-US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בהצלחה</a:t>
            </a:r>
            <a:endParaRPr lang="en-US" sz="5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תמונה 1" descr="תמונה שמכילה טקסט, שלט&#10;&#10;התיאור נוצר באופן אוטומטי">
            <a:extLst>
              <a:ext uri="{FF2B5EF4-FFF2-40B4-BE49-F238E27FC236}">
                <a16:creationId xmlns:a16="http://schemas.microsoft.com/office/drawing/2014/main" id="{82C597F5-BB64-D10B-9A57-51F595B34C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AEBA68-FB51-C3E7-0912-59A6D0F5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 במצגת?</a:t>
            </a:r>
          </a:p>
        </p:txBody>
      </p:sp>
      <p:graphicFrame>
        <p:nvGraphicFramePr>
          <p:cNvPr id="7" name="מציין מיקום תוכן 2">
            <a:extLst>
              <a:ext uri="{FF2B5EF4-FFF2-40B4-BE49-F238E27FC236}">
                <a16:creationId xmlns:a16="http://schemas.microsoft.com/office/drawing/2014/main" id="{D834B623-9AA1-A894-13DA-6B7D485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46099"/>
              </p:ext>
            </p:extLst>
          </p:nvPr>
        </p:nvGraphicFramePr>
        <p:xfrm>
          <a:off x="691079" y="2340131"/>
          <a:ext cx="10325000" cy="356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6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47317-7C96-02E5-5926-2E2E45A81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40" y="1071134"/>
            <a:ext cx="9499320" cy="5571807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1535A95D-7D24-32E2-DF62-C8EFBAB7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19" y="-506173"/>
            <a:ext cx="10325000" cy="1442463"/>
          </a:xfrm>
        </p:spPr>
        <p:txBody>
          <a:bodyPr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צפו בסרטון "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הזקנה והצעיר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50604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BA092B-3803-23E2-9E91-0907C987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808529"/>
            <a:ext cx="10325000" cy="979024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שוחחו על הסרטון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CD2CE8-6597-07E5-EC2C-24A0561A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64" y="1670686"/>
            <a:ext cx="10938946" cy="46101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מי הדמויות בסרטון?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מה כל דמות עושה בסרטון?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מה הבעיה שעולה בסרטון?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מה קורה בסוף?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F0F9CF6-24DC-F267-1108-75429E9AFA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663BDD8-36FC-48B0-8862-3B51BE4F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5A19D0-2BD2-47E7-A51B-B8083A14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641F14-42D8-42E0-8B56-FC0A08EB2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3FEF18-8973-49F1-B984-81E630730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FEE187-7ECD-4C55-BE26-0DA3DDE0E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708818-667C-4218-8552-2975EB004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A1A626-67CE-4E24-974F-C432A21D1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0029D28-01D8-4EB8-B30C-79D6F14E6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4E501C-EBFD-4E76-8F7F-9EFA76EFF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04596B9-52A8-4717-8158-2204F86D9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EC080A-A9BB-467A-92A9-D597436B7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65DD030-3FCC-4380-B680-8E171845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015E10D-03D4-4A67-8377-5B0A55F3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B96670-ACA9-42B6-87A2-E4119998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2BC8247-310E-48D0-9CEF-43BC6E41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F09D0F-F86F-4AA5-AB1D-AAB1E5BA9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569AF0-6598-4FCC-803D-B3C3DE03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1B68A9D-7921-44B8-8464-E36F028EE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68EB3D7-2443-4764-9991-B691C090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6128C1-7748-441C-94E4-1874BB577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276682F-0434-4D7E-B400-2DF99D969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CD2F02B-2688-4DCD-9610-1C086528F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BA0DA4B-915F-4A6D-8368-BE7B53E42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01711BC-8D96-4E1F-934B-9E382A61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364551E-CB94-4200-809A-9E33122BA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4389BE-74F0-4F54-9DE0-2BCB33C7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6721F72-5343-46B1-AFC1-6DF4FF77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4A528A6-14EE-4010-93CB-95F75CB96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86140D-084D-4621-A556-65927AB44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2049A17-7EE3-4BEF-B630-AD0AB020E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223B596-7D86-4AF3-AE7E-A696FEF1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7FC8FA-C1DE-4F38-BCDA-464A5478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5BEFE2E-F050-46F9-BAD0-939F37AA9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63D6C682-FD57-4DF7-854F-DD140E1E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151621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8170DAE-3718-3AB3-ED42-8AD394C3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13" y="724810"/>
            <a:ext cx="10325000" cy="1350837"/>
          </a:xfrm>
        </p:spPr>
        <p:txBody>
          <a:bodyPr>
            <a:no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מחסן מילים להמשך הדרך</a:t>
            </a:r>
            <a:b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תרגמו את המילים הבאות לערבית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(אפשר להשתמש באינטרנט)</a:t>
            </a:r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4832368B-01C7-268B-C838-BCCE18632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611742"/>
              </p:ext>
            </p:extLst>
          </p:nvPr>
        </p:nvGraphicFramePr>
        <p:xfrm>
          <a:off x="927236" y="2339887"/>
          <a:ext cx="10325100" cy="394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F4547262-F7DF-2D34-FC36-B850B52082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077" y="198840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7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280C-7B0C-F4C8-8926-85CBF0BD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115813"/>
            <a:ext cx="10325000" cy="1442463"/>
          </a:xfrm>
        </p:spPr>
        <p:txBody>
          <a:bodyPr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השלימו את המילים החסרות בנטייה</a:t>
            </a:r>
            <a:endParaRPr lang="en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0231958-F2B1-53B2-A6D7-A3D963D1F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95005"/>
              </p:ext>
            </p:extLst>
          </p:nvPr>
        </p:nvGraphicFramePr>
        <p:xfrm>
          <a:off x="2124075" y="1945640"/>
          <a:ext cx="82600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020">
                  <a:extLst>
                    <a:ext uri="{9D8B030D-6E8A-4147-A177-3AD203B41FA5}">
                      <a16:colId xmlns:a16="http://schemas.microsoft.com/office/drawing/2014/main" val="2280337339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3101423104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3153328386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619917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רבים נקבה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רבים זכר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יחיד נקבה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יחיד זכר</a:t>
                      </a:r>
                      <a:endParaRPr lang="en-I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8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חצוף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3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רעבה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1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עצבניים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7241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A98A185-CCCA-F178-296C-7DEB1CFEE4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428643"/>
              </p:ext>
            </p:extLst>
          </p:nvPr>
        </p:nvGraphicFramePr>
        <p:xfrm>
          <a:off x="2124075" y="3975235"/>
          <a:ext cx="826008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2280337339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3101423104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3153328386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2619917955"/>
                    </a:ext>
                  </a:extLst>
                </a:gridCol>
                <a:gridCol w="1652016">
                  <a:extLst>
                    <a:ext uri="{9D8B030D-6E8A-4147-A177-3AD203B41FA5}">
                      <a16:colId xmlns:a16="http://schemas.microsoft.com/office/drawing/2014/main" val="432935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רבים נקבה</a:t>
                      </a:r>
                      <a:endParaRPr lang="en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רבים זכר</a:t>
                      </a:r>
                      <a:endParaRPr lang="en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יחיד נקבה</a:t>
                      </a:r>
                      <a:endParaRPr lang="en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יחיד זכר</a:t>
                      </a:r>
                      <a:endParaRPr lang="en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שם הפועל</a:t>
                      </a:r>
                      <a:endParaRPr lang="en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8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מתווכח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להתווכח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3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נתקעת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להיתקע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15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מתחרטים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להתחרט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7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גונבות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לגנוב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51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לוקח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לקחת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2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BA092B-3803-23E2-9E91-0907C987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398954"/>
            <a:ext cx="10325000" cy="979024"/>
          </a:xfrm>
        </p:spPr>
        <p:txBody>
          <a:bodyPr>
            <a:noAutofit/>
          </a:bodyPr>
          <a:lstStyle/>
          <a:p>
            <a:pPr algn="ctr"/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ציינו אם הנאמר </a:t>
            </a:r>
            <a:r>
              <a:rPr lang="he-IL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נכון/לא נכון</a:t>
            </a:r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אם לא, נמקו את התשובה הנכונה.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CD2CE8-6597-07E5-EC2C-24A0561A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64" y="1670686"/>
            <a:ext cx="10938946" cy="46101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לא רצתה לחלוק את העוגיות שלה עם הבחור הצעיר. 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הייתה נדיבה, וחלקה עם הבחור הצעיר את העוגיות. 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הבחור הצעיר גנב מהזקנה עוגיות כי הוא היה רעב מאוד. 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התחרטה על האופן שבו התנהגה לבחור הצעיר. 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התנצלה בפני הבחור הצעיר על התנהגותה.</a:t>
            </a:r>
          </a:p>
          <a:p>
            <a:pPr algn="just" rtl="1">
              <a:lnSpc>
                <a:spcPct val="150000"/>
              </a:lnSpc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F0F9CF6-24DC-F267-1108-75429E9AFA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BA092B-3803-23E2-9E91-0907C987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398954"/>
            <a:ext cx="10325000" cy="979024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פתרונות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CD2CE8-6597-07E5-EC2C-24A0561A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64" y="1670686"/>
            <a:ext cx="10938946" cy="46101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לא רצתה לחלוק את העוגיות שלה עם הבחור הצעיר.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נכון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הייתה נדיבה, וחלקה עם הבחור הצעיר את העוגיות.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לא נכון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הבחור הצעיר גנב מהזקנה עוגיות כי הוא היה רעב מאוד.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לא נכון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התחרטה על האופן שבו התנהגה לבחור הצעיר.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נכון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הזקנה התנצלה בפני הבחור הצעיר על התנהגותה. </a:t>
            </a:r>
            <a:r>
              <a:rPr lang="he-IL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לא נכון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F0F9CF6-24DC-F267-1108-75429E9AFA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04" y="5704784"/>
            <a:ext cx="1636356" cy="9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1">
            <a:extLst>
              <a:ext uri="{FF2B5EF4-FFF2-40B4-BE49-F238E27FC236}">
                <a16:creationId xmlns:a16="http://schemas.microsoft.com/office/drawing/2014/main" id="{CA1C285A-F07B-C031-3E2C-C198AAD2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00" y="158651"/>
            <a:ext cx="10325000" cy="931399"/>
          </a:xfrm>
        </p:spPr>
        <p:txBody>
          <a:bodyPr/>
          <a:lstStyle/>
          <a:p>
            <a:pPr algn="ctr"/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השלימו את המילים החסרות מבנק המילים</a:t>
            </a:r>
          </a:p>
        </p:txBody>
      </p:sp>
      <p:sp>
        <p:nvSpPr>
          <p:cNvPr id="14" name="מציין מיקום תוכן 13">
            <a:extLst>
              <a:ext uri="{FF2B5EF4-FFF2-40B4-BE49-F238E27FC236}">
                <a16:creationId xmlns:a16="http://schemas.microsoft.com/office/drawing/2014/main" id="{B562A2C8-D9A5-86CC-1041-509B26A86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0" y="766200"/>
            <a:ext cx="10325000" cy="489585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רציתי פחית קולה, אבל הפחית ________ במכונה.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אני לא אוהבת ______ עם אנשים, עדיף לדבר על דברים בצורה נעימה.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הילד שם רגליים על המושב באוטובוס, לכן הזקנה אמרה לו שהוא ________.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חינכתי את הילדים שלי לדבר למבוגרים ב_________.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מוחמד, איפה המחשב שלי? ________ לי אותו?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אני לא מוצאת את הארנק שלי, אני חושבת שמישהו _____ אותו.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סבא שלי בן 93, הוא כבר _________.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דניאל לא מצטער על מה שהוא אמר. הוא לא ______ על כלום.</a:t>
            </a: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2592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555</Words>
  <Application>Microsoft Office PowerPoint</Application>
  <PresentationFormat>מסך רחב</PresentationFormat>
  <Paragraphs>104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Grandview</vt:lpstr>
      <vt:lpstr>Wingdings</vt:lpstr>
      <vt:lpstr>CosineVTI</vt:lpstr>
      <vt:lpstr>פעילות עברית דבורה הזקנה והצעיר</vt:lpstr>
      <vt:lpstr>מה במצגת?</vt:lpstr>
      <vt:lpstr>צפו בסרטון "הזקנה והצעיר"</vt:lpstr>
      <vt:lpstr>שוחחו על הסרטון</vt:lpstr>
      <vt:lpstr>מחסן מילים להמשך הדרך תרגמו את המילים הבאות לערבית  (אפשר להשתמש באינטרנט)</vt:lpstr>
      <vt:lpstr>השלימו את המילים החסרות בנטייה</vt:lpstr>
      <vt:lpstr>ציינו אם הנאמר נכון/לא נכון, אם לא, נמקו את התשובה הנכונה.</vt:lpstr>
      <vt:lpstr>פתרונות</vt:lpstr>
      <vt:lpstr>השלימו את המילים החסרות מבנק המילים</vt:lpstr>
      <vt:lpstr>פתרונות</vt:lpstr>
      <vt:lpstr>בנעליים של...</vt:lpstr>
      <vt:lpstr>מנומס או לא?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הכלב, הציפור והדייג</dc:title>
  <dc:creator>Mahamod Mahameed</dc:creator>
  <cp:lastModifiedBy>Mahamod Mahameed</cp:lastModifiedBy>
  <cp:revision>32</cp:revision>
  <dcterms:created xsi:type="dcterms:W3CDTF">2023-04-02T10:46:25Z</dcterms:created>
  <dcterms:modified xsi:type="dcterms:W3CDTF">2023-05-02T18:17:45Z</dcterms:modified>
</cp:coreProperties>
</file>